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319" r:id="rId3"/>
    <p:sldId id="256" r:id="rId4"/>
    <p:sldId id="257" r:id="rId5"/>
    <p:sldId id="321" r:id="rId6"/>
    <p:sldId id="328" r:id="rId7"/>
    <p:sldId id="258" r:id="rId8"/>
    <p:sldId id="259" r:id="rId9"/>
    <p:sldId id="329" r:id="rId10"/>
    <p:sldId id="327" r:id="rId11"/>
    <p:sldId id="261" r:id="rId12"/>
    <p:sldId id="266" r:id="rId13"/>
    <p:sldId id="263" r:id="rId14"/>
    <p:sldId id="326" r:id="rId15"/>
    <p:sldId id="334" r:id="rId16"/>
    <p:sldId id="332" r:id="rId17"/>
    <p:sldId id="331" r:id="rId18"/>
    <p:sldId id="324" r:id="rId19"/>
    <p:sldId id="323" r:id="rId20"/>
    <p:sldId id="330" r:id="rId21"/>
    <p:sldId id="322" r:id="rId22"/>
    <p:sldId id="333" r:id="rId23"/>
    <p:sldId id="325" r:id="rId2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llanmörkt forma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6046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0" d="100"/>
          <a:sy n="80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ven-Ake Bjerregaard" userId="abe2225c6551cfc3" providerId="LiveId" clId="{97DF754F-570F-4481-90B0-4492AB626388}"/>
    <pc:docChg chg="custSel modSld sldOrd">
      <pc:chgData name="Sven-Ake Bjerregaard" userId="abe2225c6551cfc3" providerId="LiveId" clId="{97DF754F-570F-4481-90B0-4492AB626388}" dt="2022-02-11T10:32:08.109" v="627"/>
      <pc:docMkLst>
        <pc:docMk/>
      </pc:docMkLst>
      <pc:sldChg chg="addSp delSp modSp mod ord">
        <pc:chgData name="Sven-Ake Bjerregaard" userId="abe2225c6551cfc3" providerId="LiveId" clId="{97DF754F-570F-4481-90B0-4492AB626388}" dt="2022-02-11T10:32:08.109" v="627"/>
        <pc:sldMkLst>
          <pc:docMk/>
          <pc:sldMk cId="1779750851" sldId="330"/>
        </pc:sldMkLst>
        <pc:spChg chg="mod">
          <ac:chgData name="Sven-Ake Bjerregaard" userId="abe2225c6551cfc3" providerId="LiveId" clId="{97DF754F-570F-4481-90B0-4492AB626388}" dt="2022-02-11T10:31:34.191" v="625" actId="20577"/>
          <ac:spMkLst>
            <pc:docMk/>
            <pc:sldMk cId="1779750851" sldId="330"/>
            <ac:spMk id="7" creationId="{FE126BE3-A8BB-4033-AE51-ABCA4C803555}"/>
          </ac:spMkLst>
        </pc:spChg>
        <pc:picChg chg="add del mod">
          <ac:chgData name="Sven-Ake Bjerregaard" userId="abe2225c6551cfc3" providerId="LiveId" clId="{97DF754F-570F-4481-90B0-4492AB626388}" dt="2022-02-11T10:22:07.255" v="185" actId="478"/>
          <ac:picMkLst>
            <pc:docMk/>
            <pc:sldMk cId="1779750851" sldId="330"/>
            <ac:picMk id="3" creationId="{7F5539BD-1E3A-4547-B9DD-EC5EDEB41B9C}"/>
          </ac:picMkLst>
        </pc:picChg>
        <pc:picChg chg="add mod">
          <ac:chgData name="Sven-Ake Bjerregaard" userId="abe2225c6551cfc3" providerId="LiveId" clId="{97DF754F-570F-4481-90B0-4492AB626388}" dt="2022-02-11T10:23:01.335" v="189" actId="1076"/>
          <ac:picMkLst>
            <pc:docMk/>
            <pc:sldMk cId="1779750851" sldId="330"/>
            <ac:picMk id="9" creationId="{7420430A-A263-465B-8670-FDFDA9FDE5F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4B465-F95C-4447-857A-F6314D990360}" type="datetimeFigureOut">
              <a:rPr lang="sv-SE" smtClean="0"/>
              <a:t>2022-02-11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BF3CDB-1643-4A85-BFD6-EE5FC298C68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384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4281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01020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07036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130103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46589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20757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7172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80014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71110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37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8729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5985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9681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43573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59652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2594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420707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90094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78172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90462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BF3CDB-1643-4A85-BFD6-EE5FC298C68D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0810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72213AD-C8F8-4053-B58B-CAB775ECD0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282EE086-663A-4408-91E1-75D0C2157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129FF51-D93F-428F-A224-8ED61F6F4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5FA7E1-27C4-47C7-B8C4-27A78415D2A8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94FF319F-6644-4D6A-8D48-6410B298E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92A08DF-034D-4865-BBFA-DE04590669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99514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2387343-B044-415D-90ED-42016BDDB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0FDDF641-C809-4E08-A3D0-893C4E388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4E436F-E0AA-4A0D-9C05-543829A951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790F4-95D5-49BC-A4F8-6E3B9F9BF78F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2AC3B8-CE6B-4B2C-A9C4-BD5F2FC48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69686F6-58FD-4927-A807-92EC68151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8808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2ED2369F-8612-490A-8688-A3C82ABA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C8BD5873-4B66-4E2D-8C76-8C099634E6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75253EA-8CB2-4537-9391-1F260ED95B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F7F6B-C5A0-42D4-BB95-9F0374537D30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9B70A3F-B911-48CE-88BE-A03F26B05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8B669CB7-D7CA-4E8A-A79C-5DE4C91AF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83546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538064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954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8138249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269378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145736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867429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636432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550658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968D941-2DDC-4401-BF9E-B467C03EE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18736D5-ED5F-4419-96B1-87D374984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0CD24DC-DD69-4AE8-BA10-DCC4E4F23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94D09-381F-44DB-8CB9-70C0E04C83CD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CCA146B-41C4-4D21-99C5-4DB8C72C7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A487C1D-7726-4FFA-9EA7-209491BE55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186859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3192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479885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31486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946903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13265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558587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481270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920319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87004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2B14F9-0CD9-42A1-B907-FDEAA7AB4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3458BC3-80C2-4E59-8EA2-852B9B137C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8C139A-554B-4E27-A23D-484531C6BD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7A05D-D359-40CA-A4E9-3AC1460D73C4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29B628C-E7FD-4806-98EA-20CD26D62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1C4A93-4622-4B71-9094-EA712F96C0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05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28547D-1B49-4E00-86D1-8ABD4D247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C8FF4CD-F442-4B11-9842-606DB5C00B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1A5C7D6A-C18B-4CD7-9095-C879849123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D03436D9-B684-42D6-A3F6-3D2F29B77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97EC5-6ECC-4562-AFB2-12484368A456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FF304D9-ADFC-4174-953D-FF267A2C9F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3D9EEA78-ED72-4E88-9398-CC03863C0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9531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C8C79DA-D9FB-4E35-88C2-28C255F6F5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0BF36F2-DFBD-4D0C-AD99-879D4751A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DA84B06-DC5F-445C-B6FD-E96D58EF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C74BC1E-A7C9-4841-9BC6-70DF1FF8532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3741CB23-D936-4F84-AA45-05EE7A24F3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1387D7B-A102-4EAC-94DF-C34706C604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36CBB-A4E5-4A17-98BD-0EC124C5319C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6BA8E63F-B7CB-4F9E-83CB-ECCBB60D0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5CBE18E4-0B91-46E9-BD45-28E8B3574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713628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48B8216-A7B8-479B-A25A-9FBF6836C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5DA5E3C-760B-4E68-A5D5-CA5F70F9A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9C135-3680-4A0D-A1EA-2FBF819672F3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2B893D2F-86E2-4F2A-A4DC-4A6021E412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82D85251-3FD1-43A7-8FB2-F4D008C17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6835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4279CB2-A71E-4CFB-B0F0-6123D4AAC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E40589-0CEF-4BAA-B080-0A0CE1984ACC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A70D97A-6C4D-427D-8BCF-3A6767957B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9723DB0D-1BA7-44D9-8BB0-4BA31676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08964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68F7E8-421E-43EA-8008-52847588C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B22EABF-732F-4A72-B3B4-C15761A7A7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F87B516-4D3F-45B2-A0F4-04DE208E7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61EB255F-B0E8-4566-8BA9-FCD86EBCD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2792CE-62E1-48A0-B45A-17F636503A83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ABBE27E-B789-4158-AFBC-D7B3B74E0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4BB77C73-B63B-4C6D-8D85-BBF27361B8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460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222ED-61D2-491E-B8C2-200E6C8F8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85409D50-31F9-4D0D-BE52-BB756377B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B59050D-9755-4D72-973D-989B5F0B38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14D4AF0-2A70-454F-985B-84CC8BD89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91111-58A2-46F5-A30B-CF5548C2DE55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9C25DBB-417A-42EA-9118-50B27F13E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BEC7CCD-52FB-4434-ABD7-59B175E2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32651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DBCD8D0D-9F86-4141-80F9-FDBBFD855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F2765F5-338B-4CB7-950A-328AA8E8BF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22B318E-1A2A-4EAF-9001-CE71B8743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0807A8-AA07-4544-AD7A-B4A8EA264A4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B8A138A-555A-481A-A63C-AE3EF05ED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sv-SE"/>
              <a:t>Powered by Personal Trust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36C6EF2-C62A-4B15-B4AA-5BE92CE02D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5738-7A60-4D8F-BCE8-34985C55175E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329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8810712-5C79-4613-A5F1-F17BEC2C5C98}" type="datetimeFigureOut">
              <a:rPr lang="en-ZA" smtClean="0"/>
              <a:t>2022/02/11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Z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F238B4EE-2B95-40FF-AF37-CACC63FF500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17130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025B60-5235-4F43-B659-C3D0292C3D20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46" b="81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solidFill>
            <a:schemeClr val="bg2">
              <a:lumMod val="75000"/>
            </a:schemeClr>
          </a:solidFill>
          <a:extLst>
            <a:ext uri="{FAA26D3D-D897-4be2-8F04-BA451C77F1D7}">
              <ma14:placeholderFlag xmlns="" xmlns:wpc="http://schemas.microsoft.com/office/word/2010/wordprocessingCanvas" xmlns:mo="http://schemas.microsoft.com/office/mac/office/2008/main" xmlns:mc="http://schemas.openxmlformats.org/markup-compatibility/2006" xmlns:mv="urn:schemas-microsoft-com:mac:vml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pic="http://schemas.openxmlformats.org/drawingml/2006/picture" xmlns:ma14="http://schemas.microsoft.com/office/mac/drawingml/2011/main" xmlns:lc="http://schemas.openxmlformats.org/drawingml/2006/lockedCanvas"/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4AC3D1-3CBA-4D0E-9AC3-7396DDA7C8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199861"/>
            <a:ext cx="8856059" cy="1064597"/>
          </a:xfrm>
        </p:spPr>
        <p:txBody>
          <a:bodyPr>
            <a:normAutofit fontScale="90000"/>
          </a:bodyPr>
          <a:lstStyle/>
          <a:p>
            <a:r>
              <a:rPr lang="sv-SE" dirty="0" err="1">
                <a:solidFill>
                  <a:schemeClr val="tx1"/>
                </a:solidFill>
              </a:rPr>
              <a:t>Leads</a:t>
            </a:r>
            <a:r>
              <a:rPr lang="sv-SE" dirty="0">
                <a:solidFill>
                  <a:schemeClr val="tx1"/>
                </a:solidFill>
              </a:rPr>
              <a:t> and </a:t>
            </a:r>
            <a:r>
              <a:rPr lang="sv-SE" dirty="0" err="1">
                <a:solidFill>
                  <a:schemeClr val="tx1"/>
                </a:solidFill>
              </a:rPr>
              <a:t>cardings</a:t>
            </a:r>
            <a:br>
              <a:rPr lang="sv-SE" dirty="0">
                <a:solidFill>
                  <a:schemeClr val="tx1"/>
                </a:solidFill>
              </a:rPr>
            </a:br>
            <a:r>
              <a:rPr lang="sv-SE" dirty="0">
                <a:solidFill>
                  <a:schemeClr val="tx1"/>
                </a:solidFill>
              </a:rPr>
              <a:t>the </a:t>
            </a:r>
            <a:r>
              <a:rPr lang="sv-SE" dirty="0" err="1">
                <a:solidFill>
                  <a:schemeClr val="tx1"/>
                </a:solidFill>
              </a:rPr>
              <a:t>way</a:t>
            </a:r>
            <a:r>
              <a:rPr lang="sv-SE" dirty="0">
                <a:solidFill>
                  <a:schemeClr val="tx1"/>
                </a:solidFill>
              </a:rPr>
              <a:t> I play</a:t>
            </a:r>
            <a:endParaRPr lang="sv-SE" sz="5400" dirty="0">
              <a:solidFill>
                <a:schemeClr val="tx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BD7ABBA-FE0C-41BD-B11A-5DCA1FA4C85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593" t="38761" r="24219" b="18471"/>
          <a:stretch/>
        </p:blipFill>
        <p:spPr>
          <a:xfrm>
            <a:off x="5057774" y="676591"/>
            <a:ext cx="6276975" cy="289352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8B386A-440B-4627-9FED-C445ABF2BE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</a:blip>
          <a:srcRect l="50000" t="24722" r="32031" b="65278"/>
          <a:stretch/>
        </p:blipFill>
        <p:spPr>
          <a:xfrm>
            <a:off x="8318347" y="5543392"/>
            <a:ext cx="219075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85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1EE8F2-0C1A-4038-8A10-2A068D1C0D39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Leads</a:t>
            </a:r>
            <a:r>
              <a:rPr lang="sv-SE" sz="3600" dirty="0"/>
              <a:t> ag NT from long </a:t>
            </a:r>
            <a:r>
              <a:rPr lang="sv-SE" sz="3600" dirty="0" err="1"/>
              <a:t>suit</a:t>
            </a:r>
            <a:r>
              <a:rPr lang="sv-SE" sz="3600" dirty="0"/>
              <a:t>.</a:t>
            </a:r>
          </a:p>
          <a:p>
            <a:r>
              <a:rPr lang="sv-SE" sz="3600" dirty="0"/>
              <a:t>4th best and </a:t>
            </a:r>
            <a:r>
              <a:rPr lang="sv-SE" sz="3600" dirty="0" err="1"/>
              <a:t>attitude</a:t>
            </a:r>
            <a:r>
              <a:rPr lang="sv-SE" sz="3600" dirty="0"/>
              <a:t>.</a:t>
            </a:r>
          </a:p>
          <a:p>
            <a:r>
              <a:rPr lang="sv-SE" sz="3600" dirty="0"/>
              <a:t>High spot card from weak suit, 4th from good suit</a:t>
            </a:r>
          </a:p>
          <a:p>
            <a:r>
              <a:rPr lang="sv-SE" sz="3600" dirty="0"/>
              <a:t>10</a:t>
            </a:r>
            <a:r>
              <a:rPr lang="sv-SE" sz="3600" u="sng" dirty="0"/>
              <a:t>8</a:t>
            </a:r>
            <a:r>
              <a:rPr lang="sv-SE" sz="3600" dirty="0"/>
              <a:t>743</a:t>
            </a:r>
          </a:p>
          <a:p>
            <a:r>
              <a:rPr lang="sv-SE" sz="3600" dirty="0"/>
              <a:t>9</a:t>
            </a:r>
            <a:r>
              <a:rPr lang="sv-SE" sz="3600" u="sng" dirty="0"/>
              <a:t>7</a:t>
            </a:r>
            <a:r>
              <a:rPr lang="sv-SE" sz="3600" dirty="0"/>
              <a:t>65</a:t>
            </a:r>
          </a:p>
          <a:p>
            <a:r>
              <a:rPr lang="sv-SE" sz="3600" u="sng" dirty="0"/>
              <a:t>9</a:t>
            </a:r>
            <a:r>
              <a:rPr lang="sv-SE" sz="3600" dirty="0"/>
              <a:t>87</a:t>
            </a:r>
          </a:p>
          <a:p>
            <a:endParaRPr lang="sv-SE" sz="3600" dirty="0"/>
          </a:p>
          <a:p>
            <a:r>
              <a:rPr lang="sv-SE" sz="3600" dirty="0"/>
              <a:t>K93</a:t>
            </a:r>
            <a:r>
              <a:rPr lang="sv-SE" sz="3600" u="sng" dirty="0"/>
              <a:t>2</a:t>
            </a:r>
          </a:p>
          <a:p>
            <a:r>
              <a:rPr lang="sv-SE" sz="3600" dirty="0"/>
              <a:t>AJ6</a:t>
            </a:r>
            <a:r>
              <a:rPr lang="sv-SE" sz="3600" u="sng" dirty="0"/>
              <a:t>3</a:t>
            </a:r>
            <a:r>
              <a:rPr lang="sv-SE" sz="3600" dirty="0"/>
              <a:t>2</a:t>
            </a:r>
          </a:p>
          <a:p>
            <a:endParaRPr lang="sv-SE" sz="3600" dirty="0"/>
          </a:p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67407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4F4B2-AE5C-4540-AEFE-1438A05D0C3D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Leads</a:t>
            </a:r>
            <a:r>
              <a:rPr lang="sv-SE" sz="3600" dirty="0"/>
              <a:t> ag </a:t>
            </a:r>
            <a:r>
              <a:rPr lang="sv-SE" sz="3600" dirty="0" err="1"/>
              <a:t>suit</a:t>
            </a:r>
            <a:r>
              <a:rPr lang="sv-SE" sz="3600" dirty="0"/>
              <a:t>: 1-3-5</a:t>
            </a:r>
          </a:p>
          <a:p>
            <a:r>
              <a:rPr lang="sv-SE" sz="3600" dirty="0"/>
              <a:t>From honors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lead</a:t>
            </a:r>
            <a:r>
              <a:rPr lang="sv-SE" sz="3600" dirty="0"/>
              <a:t> the same as ag NT.</a:t>
            </a:r>
          </a:p>
          <a:p>
            <a:r>
              <a:rPr lang="sv-SE" sz="3600" dirty="0"/>
              <a:t>From </a:t>
            </a:r>
            <a:r>
              <a:rPr lang="sv-SE" sz="3600" dirty="0" err="1"/>
              <a:t>length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lead</a:t>
            </a:r>
            <a:r>
              <a:rPr lang="sv-SE" sz="3600" dirty="0"/>
              <a:t> 3rd or 5th. </a:t>
            </a:r>
          </a:p>
          <a:p>
            <a:r>
              <a:rPr lang="sv-SE" sz="3600" dirty="0"/>
              <a:t>Count is </a:t>
            </a:r>
            <a:r>
              <a:rPr lang="sv-SE" sz="3600" dirty="0" err="1"/>
              <a:t>crucial</a:t>
            </a:r>
            <a:r>
              <a:rPr lang="sv-SE" sz="3600" dirty="0"/>
              <a:t>. </a:t>
            </a:r>
            <a:r>
              <a:rPr lang="sv-SE" sz="3600" dirty="0" err="1">
                <a:highlight>
                  <a:srgbClr val="FFFF00"/>
                </a:highlight>
              </a:rPr>
              <a:t>You</a:t>
            </a:r>
            <a:r>
              <a:rPr lang="sv-SE" sz="3600" dirty="0">
                <a:highlight>
                  <a:srgbClr val="FFFF00"/>
                </a:highlight>
              </a:rPr>
              <a:t> </a:t>
            </a:r>
            <a:r>
              <a:rPr lang="sv-SE" sz="3600" dirty="0" err="1">
                <a:highlight>
                  <a:srgbClr val="FFFF00"/>
                </a:highlight>
              </a:rPr>
              <a:t>also</a:t>
            </a:r>
            <a:r>
              <a:rPr lang="sv-SE" sz="3600" dirty="0">
                <a:highlight>
                  <a:srgbClr val="FFFF00"/>
                </a:highlight>
              </a:rPr>
              <a:t> do </a:t>
            </a:r>
            <a:r>
              <a:rPr lang="sv-SE" sz="3600" dirty="0" err="1">
                <a:highlight>
                  <a:srgbClr val="FFFF00"/>
                </a:highlight>
              </a:rPr>
              <a:t>that</a:t>
            </a:r>
            <a:r>
              <a:rPr lang="sv-SE" sz="3600" dirty="0">
                <a:highlight>
                  <a:srgbClr val="FFFF00"/>
                </a:highlight>
              </a:rPr>
              <a:t> in Partners </a:t>
            </a:r>
            <a:r>
              <a:rPr lang="sv-SE" sz="3600" dirty="0" err="1">
                <a:highlight>
                  <a:srgbClr val="FFFF00"/>
                </a:highlight>
              </a:rPr>
              <a:t>suit</a:t>
            </a:r>
            <a:r>
              <a:rPr lang="sv-SE" sz="3600" dirty="0">
                <a:highlight>
                  <a:srgbClr val="FFFF00"/>
                </a:highlight>
              </a:rPr>
              <a:t>.</a:t>
            </a:r>
          </a:p>
          <a:p>
            <a:r>
              <a:rPr lang="sv-SE" sz="3600" dirty="0"/>
              <a:t>K754</a:t>
            </a:r>
            <a:r>
              <a:rPr lang="sv-SE" sz="3600" u="sng" dirty="0"/>
              <a:t>2</a:t>
            </a:r>
          </a:p>
          <a:p>
            <a:r>
              <a:rPr lang="sv-SE" sz="3600" dirty="0"/>
              <a:t>J9</a:t>
            </a:r>
            <a:r>
              <a:rPr lang="sv-SE" sz="3600" u="sng" dirty="0"/>
              <a:t>8</a:t>
            </a:r>
            <a:r>
              <a:rPr lang="sv-SE" sz="3600" dirty="0"/>
              <a:t>3</a:t>
            </a:r>
          </a:p>
          <a:p>
            <a:r>
              <a:rPr lang="sv-SE" sz="3600" dirty="0"/>
              <a:t>98</a:t>
            </a:r>
            <a:r>
              <a:rPr lang="sv-SE" sz="3600" u="sng" dirty="0"/>
              <a:t>3</a:t>
            </a:r>
            <a:r>
              <a:rPr lang="sv-SE" sz="3600" dirty="0"/>
              <a:t>2</a:t>
            </a:r>
          </a:p>
          <a:p>
            <a:r>
              <a:rPr lang="sv-SE" sz="3600" dirty="0"/>
              <a:t>98</a:t>
            </a:r>
            <a:r>
              <a:rPr lang="sv-SE" sz="3600" u="sng" dirty="0"/>
              <a:t>7</a:t>
            </a:r>
          </a:p>
          <a:p>
            <a:r>
              <a:rPr lang="sv-SE" sz="3600" u="sng" dirty="0"/>
              <a:t>10</a:t>
            </a:r>
            <a:r>
              <a:rPr lang="sv-SE" sz="3600" dirty="0"/>
              <a:t>93	</a:t>
            </a:r>
            <a:r>
              <a:rPr lang="sv-SE" sz="3600" dirty="0" err="1"/>
              <a:t>This</a:t>
            </a:r>
            <a:r>
              <a:rPr lang="sv-SE" sz="3600" dirty="0"/>
              <a:t> is the </a:t>
            </a:r>
            <a:r>
              <a:rPr lang="sv-SE" sz="3600" dirty="0" err="1"/>
              <a:t>only</a:t>
            </a:r>
            <a:r>
              <a:rPr lang="sv-SE" sz="3600" dirty="0"/>
              <a:t> </a:t>
            </a:r>
            <a:r>
              <a:rPr lang="sv-SE" sz="3600" dirty="0" err="1"/>
              <a:t>exception</a:t>
            </a:r>
            <a:r>
              <a:rPr lang="sv-SE" sz="3600" dirty="0"/>
              <a:t>. P must be </a:t>
            </a:r>
            <a:r>
              <a:rPr lang="sv-SE" sz="3600" dirty="0" err="1"/>
              <a:t>aware</a:t>
            </a:r>
            <a:r>
              <a:rPr lang="sv-SE" sz="3600" dirty="0"/>
              <a:t>.</a:t>
            </a:r>
          </a:p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3643158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looks like an </a:t>
            </a:r>
            <a:r>
              <a:rPr lang="sv-SE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easy</a:t>
            </a: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-2 </a:t>
            </a:r>
            <a:r>
              <a:rPr lang="sv-SE" sz="2400" dirty="0" err="1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after</a:t>
            </a: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the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D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king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lead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1S+1ruff, +2H+1D+2C tricks = 7.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This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is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happend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:</a:t>
            </a:r>
            <a:endParaRPr lang="sv-S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Decl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won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A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ace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and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played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</a:rPr>
              <a:t> a H to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</a:rPr>
              <a:t>Easts</a:t>
            </a:r>
            <a:endParaRPr lang="sv-SE" sz="24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King. </a:t>
            </a: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 8, K, A and </a:t>
            </a:r>
            <a:r>
              <a:rPr lang="sv-SE" sz="2400" dirty="0" err="1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another</a:t>
            </a:r>
            <a:r>
              <a:rPr lang="sv-SE" sz="2400" dirty="0">
                <a:effectLst/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spade to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Souths Queen. Another H to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easts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K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And a Diamond back.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Now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W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was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uncertain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if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E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could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ruff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a spade or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if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decl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would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discard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It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ended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with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an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overtrick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This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is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why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it´s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very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important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to 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Play 1-3-5 in Partners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suit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.</a:t>
            </a:r>
          </a:p>
          <a:p>
            <a:pPr marR="624205">
              <a:tabLst>
                <a:tab pos="630555" algn="l"/>
                <a:tab pos="1248410" algn="l"/>
                <a:tab pos="1733550" algn="l"/>
                <a:tab pos="2219325" algn="l"/>
                <a:tab pos="2704465" algn="l"/>
                <a:tab pos="3189605" algn="l"/>
                <a:tab pos="3675380" algn="l"/>
                <a:tab pos="4160520" algn="l"/>
                <a:tab pos="4646295" algn="l"/>
                <a:tab pos="5131435" algn="l"/>
                <a:tab pos="5616575" algn="l"/>
                <a:tab pos="6102350" algn="l"/>
                <a:tab pos="6587490" algn="l"/>
              </a:tabLst>
            </a:pP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Then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West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would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have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 </a:t>
            </a:r>
            <a:r>
              <a:rPr lang="sv-SE" sz="2400" dirty="0" err="1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known</a:t>
            </a:r>
            <a:r>
              <a:rPr lang="sv-SE" sz="2400" dirty="0">
                <a:latin typeface="Arial" panose="020B0604020202020204" pitchFamily="34" charset="0"/>
                <a:ea typeface="Arial" panose="020B0604020202020204" pitchFamily="34" charset="0"/>
                <a:sym typeface="Symbol" panose="05050102010706020507" pitchFamily="18" charset="2"/>
              </a:rPr>
              <a:t>! </a:t>
            </a:r>
            <a:endParaRPr lang="sv-SE" sz="24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547AF8D-BEC0-46D8-8838-AED2806C28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78155"/>
            <a:ext cx="5763429" cy="4315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5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9818DB8-83EE-4ED2-963D-90810E3478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411480"/>
            <a:ext cx="3791479" cy="4048690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17A66ACA-F672-4DF4-A372-DCF0EBF86873}"/>
              </a:ext>
            </a:extLst>
          </p:cNvPr>
          <p:cNvSpPr txBox="1"/>
          <p:nvPr/>
        </p:nvSpPr>
        <p:spPr>
          <a:xfrm>
            <a:off x="478536" y="4686300"/>
            <a:ext cx="3655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know</a:t>
            </a:r>
            <a:r>
              <a:rPr lang="sv-SE" sz="2000" dirty="0"/>
              <a:t> P has 3 or </a:t>
            </a:r>
            <a:r>
              <a:rPr lang="sv-SE" sz="2000" dirty="0" err="1"/>
              <a:t>singleton</a:t>
            </a:r>
            <a:r>
              <a:rPr lang="sv-SE" sz="2000" dirty="0"/>
              <a:t>,</a:t>
            </a:r>
          </a:p>
          <a:p>
            <a:pPr algn="l"/>
            <a:r>
              <a:rPr lang="sv-SE" sz="2000" dirty="0"/>
              <a:t>So no ruff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9A654E9C-16DA-4D43-865D-2111B73E7E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9410" y="411480"/>
            <a:ext cx="3791479" cy="4010585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C76C7080-0EBF-4D3F-9B7C-D1FE0178F495}"/>
              </a:ext>
            </a:extLst>
          </p:cNvPr>
          <p:cNvSpPr txBox="1"/>
          <p:nvPr/>
        </p:nvSpPr>
        <p:spPr>
          <a:xfrm>
            <a:off x="5095875" y="4752975"/>
            <a:ext cx="34480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/>
              <a:t>Now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know</a:t>
            </a:r>
            <a:r>
              <a:rPr lang="sv-SE" sz="2000" dirty="0"/>
              <a:t> P </a:t>
            </a:r>
            <a:r>
              <a:rPr lang="sv-SE" sz="2000" dirty="0" err="1"/>
              <a:t>will</a:t>
            </a:r>
            <a:r>
              <a:rPr lang="sv-SE" sz="2000" dirty="0"/>
              <a:t> ruff. </a:t>
            </a:r>
            <a:r>
              <a:rPr lang="sv-SE" sz="2000" dirty="0" err="1"/>
              <a:t>Win</a:t>
            </a:r>
            <a:endParaRPr lang="sv-SE" sz="2000" dirty="0"/>
          </a:p>
          <a:p>
            <a:pPr algn="l"/>
            <a:r>
              <a:rPr lang="sv-SE" sz="2000" dirty="0"/>
              <a:t>A+K </a:t>
            </a:r>
            <a:r>
              <a:rPr lang="sv-SE" sz="2000" dirty="0" err="1"/>
              <a:t>if</a:t>
            </a:r>
            <a:r>
              <a:rPr lang="sv-SE" sz="2000" dirty="0"/>
              <a:t> </a:t>
            </a:r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want</a:t>
            </a:r>
            <a:r>
              <a:rPr lang="sv-SE" sz="2000" dirty="0"/>
              <a:t> a D </a:t>
            </a:r>
            <a:r>
              <a:rPr lang="sv-SE" sz="2000" dirty="0" err="1"/>
              <a:t>return</a:t>
            </a:r>
            <a:r>
              <a:rPr lang="sv-SE" sz="2000" dirty="0"/>
              <a:t>.</a:t>
            </a:r>
          </a:p>
          <a:p>
            <a:pPr algn="l"/>
            <a:r>
              <a:rPr lang="sv-SE" sz="2000" dirty="0"/>
              <a:t>K+A is just no </a:t>
            </a:r>
            <a:r>
              <a:rPr lang="sv-SE" sz="2000" dirty="0" err="1"/>
              <a:t>message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20202788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342900" y="411480"/>
            <a:ext cx="11370564" cy="594487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/>
              <a:t>Cardings: UDCA</a:t>
            </a:r>
          </a:p>
          <a:p>
            <a:r>
              <a:rPr lang="sv-SE" sz="3600"/>
              <a:t>Priority: Attitude, Count, ( Suit Pref )</a:t>
            </a:r>
          </a:p>
          <a:p>
            <a:r>
              <a:rPr lang="sv-SE" sz="3600"/>
              <a:t>Counting should always refer to original number.</a:t>
            </a:r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4C17624-7CE5-4794-AC21-5C592BDB5B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9822" y="2119153"/>
            <a:ext cx="3801005" cy="3495928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BF56926-E132-4CA6-931E-8F0416E74725}"/>
              </a:ext>
            </a:extLst>
          </p:cNvPr>
          <p:cNvSpPr txBox="1"/>
          <p:nvPr/>
        </p:nvSpPr>
        <p:spPr>
          <a:xfrm>
            <a:off x="699822" y="5722089"/>
            <a:ext cx="3967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Discourage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10, later play the 2</a:t>
            </a:r>
          </a:p>
          <a:p>
            <a:pPr algn="l"/>
            <a:r>
              <a:rPr lang="sv-SE" dirty="0"/>
              <a:t>to show original </a:t>
            </a:r>
            <a:r>
              <a:rPr lang="sv-SE" dirty="0" err="1"/>
              <a:t>even</a:t>
            </a:r>
            <a:r>
              <a:rPr lang="sv-SE" dirty="0"/>
              <a:t> </a:t>
            </a:r>
            <a:r>
              <a:rPr lang="sv-SE" dirty="0" err="1"/>
              <a:t>number</a:t>
            </a:r>
            <a:endParaRPr lang="sv-SE" dirty="0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31135AFA-EDB2-4157-99C4-824BF23864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3688" y="2119153"/>
            <a:ext cx="3753374" cy="2276793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F46E7A44-893E-4A40-8C79-1E85B99CDB23}"/>
              </a:ext>
            </a:extLst>
          </p:cNvPr>
          <p:cNvSpPr txBox="1"/>
          <p:nvPr/>
        </p:nvSpPr>
        <p:spPr>
          <a:xfrm>
            <a:off x="4857749" y="4438902"/>
            <a:ext cx="3991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sv-SE" dirty="0" err="1"/>
              <a:t>Discourage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9, later play the 8 to</a:t>
            </a:r>
          </a:p>
          <a:p>
            <a:pPr algn="l"/>
            <a:r>
              <a:rPr lang="sv-SE" dirty="0"/>
              <a:t>Show original </a:t>
            </a:r>
            <a:r>
              <a:rPr lang="sv-SE" dirty="0" err="1"/>
              <a:t>odd</a:t>
            </a:r>
            <a:r>
              <a:rPr lang="sv-SE" dirty="0"/>
              <a:t> </a:t>
            </a:r>
            <a:r>
              <a:rPr lang="sv-SE" dirty="0" err="1"/>
              <a:t>number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015999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93C4E3D-AB28-41C8-8546-DE32C01163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21" y="411480"/>
            <a:ext cx="3820058" cy="2295845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AEC0BE98-68CC-402B-A65A-316E5FB13813}"/>
              </a:ext>
            </a:extLst>
          </p:cNvPr>
          <p:cNvSpPr txBox="1"/>
          <p:nvPr/>
        </p:nvSpPr>
        <p:spPr>
          <a:xfrm>
            <a:off x="585521" y="2914650"/>
            <a:ext cx="39012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Dummy </a:t>
            </a:r>
            <a:r>
              <a:rPr lang="sv-SE" dirty="0" err="1"/>
              <a:t>plays</a:t>
            </a:r>
            <a:r>
              <a:rPr lang="sv-SE" dirty="0"/>
              <a:t> the Q. When you can´t cover, give count with the 10 ( odd nr ).</a:t>
            </a:r>
          </a:p>
          <a:p>
            <a:pPr algn="l"/>
            <a:r>
              <a:rPr lang="sv-SE" dirty="0"/>
              <a:t>If </a:t>
            </a:r>
            <a:r>
              <a:rPr lang="sv-SE" dirty="0" err="1"/>
              <a:t>you</a:t>
            </a:r>
            <a:r>
              <a:rPr lang="sv-SE" dirty="0"/>
              <a:t> play the 8,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deny</a:t>
            </a:r>
            <a:r>
              <a:rPr lang="sv-SE" dirty="0"/>
              <a:t> 1083!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02E6F2D-5FC9-4AB4-9432-2E8F203A7E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471" y="302387"/>
            <a:ext cx="5753903" cy="4563112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867C68A4-21A4-4112-B068-4C75B1952859}"/>
              </a:ext>
            </a:extLst>
          </p:cNvPr>
          <p:cNvSpPr txBox="1"/>
          <p:nvPr/>
        </p:nvSpPr>
        <p:spPr>
          <a:xfrm>
            <a:off x="4909471" y="4962525"/>
            <a:ext cx="5958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Do not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the 2! P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think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ruff the 3rd</a:t>
            </a:r>
          </a:p>
          <a:p>
            <a:pPr algn="l"/>
            <a:r>
              <a:rPr lang="sv-SE" dirty="0"/>
              <a:t>round</a:t>
            </a:r>
          </a:p>
        </p:txBody>
      </p:sp>
    </p:spTree>
    <p:extLst>
      <p:ext uri="{BB962C8B-B14F-4D97-AF65-F5344CB8AC3E}">
        <p14:creationId xmlns:p14="http://schemas.microsoft.com/office/powerpoint/2010/main" val="555398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DAD6F3A-4B53-47C4-9DCD-B7B49DF33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503555"/>
            <a:ext cx="3791479" cy="229584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38C88399-5CD5-45CA-8006-AF78681B3118}"/>
              </a:ext>
            </a:extLst>
          </p:cNvPr>
          <p:cNvSpPr txBox="1"/>
          <p:nvPr/>
        </p:nvSpPr>
        <p:spPr>
          <a:xfrm>
            <a:off x="478536" y="3067050"/>
            <a:ext cx="37886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Do not </a:t>
            </a:r>
            <a:r>
              <a:rPr lang="sv-SE" dirty="0" err="1"/>
              <a:t>encourage</a:t>
            </a:r>
            <a:r>
              <a:rPr lang="sv-SE" dirty="0"/>
              <a:t>. P </a:t>
            </a:r>
            <a:r>
              <a:rPr lang="sv-SE" dirty="0" err="1"/>
              <a:t>may</a:t>
            </a:r>
            <a:r>
              <a:rPr lang="sv-SE" dirty="0"/>
              <a:t> </a:t>
            </a:r>
            <a:r>
              <a:rPr lang="sv-SE" dirty="0" err="1"/>
              <a:t>tink</a:t>
            </a:r>
            <a:r>
              <a:rPr lang="sv-SE" dirty="0"/>
              <a:t>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xx and </a:t>
            </a:r>
            <a:r>
              <a:rPr lang="sv-SE" dirty="0" err="1"/>
              <a:t>are</a:t>
            </a:r>
            <a:r>
              <a:rPr lang="sv-SE" dirty="0"/>
              <a:t> </a:t>
            </a:r>
            <a:r>
              <a:rPr lang="sv-SE" dirty="0" err="1"/>
              <a:t>able</a:t>
            </a:r>
            <a:r>
              <a:rPr lang="sv-SE" dirty="0"/>
              <a:t> to </a:t>
            </a:r>
            <a:r>
              <a:rPr lang="sv-SE" dirty="0" err="1"/>
              <a:t>overruff</a:t>
            </a:r>
            <a:r>
              <a:rPr lang="sv-SE" dirty="0"/>
              <a:t> dummy. </a:t>
            </a:r>
            <a:r>
              <a:rPr lang="sv-SE" dirty="0" err="1"/>
              <a:t>Only</a:t>
            </a:r>
            <a:r>
              <a:rPr lang="sv-SE" dirty="0"/>
              <a:t> </a:t>
            </a:r>
            <a:r>
              <a:rPr lang="sv-SE" dirty="0" err="1"/>
              <a:t>encourage</a:t>
            </a:r>
            <a:r>
              <a:rPr lang="sv-SE" dirty="0"/>
              <a:t> </a:t>
            </a:r>
            <a:r>
              <a:rPr lang="sv-SE" dirty="0" err="1"/>
              <a:t>if</a:t>
            </a:r>
            <a:r>
              <a:rPr lang="sv-SE" dirty="0"/>
              <a:t> P has </a:t>
            </a:r>
            <a:r>
              <a:rPr lang="sv-SE" dirty="0" err="1"/>
              <a:t>overcalled</a:t>
            </a:r>
            <a:r>
              <a:rPr lang="sv-SE" dirty="0"/>
              <a:t> S and </a:t>
            </a:r>
            <a:r>
              <a:rPr lang="sv-SE" dirty="0" err="1"/>
              <a:t>you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</a:t>
            </a:r>
            <a:r>
              <a:rPr lang="sv-SE" dirty="0" err="1"/>
              <a:t>supported</a:t>
            </a:r>
            <a:r>
              <a:rPr lang="sv-SE" dirty="0"/>
              <a:t> </a:t>
            </a:r>
            <a:r>
              <a:rPr lang="sv-SE" dirty="0" err="1"/>
              <a:t>him</a:t>
            </a:r>
            <a:r>
              <a:rPr lang="sv-SE" dirty="0"/>
              <a:t>.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6EBF8622-8805-48D6-BC30-82624E002A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5635" y="503555"/>
            <a:ext cx="3791479" cy="2657846"/>
          </a:xfrm>
          <a:prstGeom prst="rect">
            <a:avLst/>
          </a:prstGeom>
        </p:spPr>
      </p:pic>
      <p:sp>
        <p:nvSpPr>
          <p:cNvPr id="11" name="textruta 10">
            <a:extLst>
              <a:ext uri="{FF2B5EF4-FFF2-40B4-BE49-F238E27FC236}">
                <a16:creationId xmlns:a16="http://schemas.microsoft.com/office/drawing/2014/main" id="{D41ACDA9-C9C0-4A33-9ACC-AB5D43DAA734}"/>
              </a:ext>
            </a:extLst>
          </p:cNvPr>
          <p:cNvSpPr txBox="1"/>
          <p:nvPr/>
        </p:nvSpPr>
        <p:spPr>
          <a:xfrm>
            <a:off x="5334000" y="3300984"/>
            <a:ext cx="3867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West </a:t>
            </a:r>
            <a:r>
              <a:rPr lang="sv-SE" dirty="0" err="1"/>
              <a:t>opened</a:t>
            </a:r>
            <a:r>
              <a:rPr lang="sv-SE" dirty="0"/>
              <a:t> 1NT. </a:t>
            </a:r>
            <a:r>
              <a:rPr lang="sv-SE" dirty="0" err="1"/>
              <a:t>This</a:t>
            </a:r>
            <a:r>
              <a:rPr lang="sv-SE" dirty="0"/>
              <a:t> </a:t>
            </a:r>
            <a:r>
              <a:rPr lang="sv-SE" dirty="0" err="1"/>
              <a:t>illustrates</a:t>
            </a:r>
            <a:r>
              <a:rPr lang="sv-SE" dirty="0"/>
              <a:t> </a:t>
            </a:r>
            <a:r>
              <a:rPr lang="sv-SE" dirty="0" err="1"/>
              <a:t>why</a:t>
            </a:r>
            <a:r>
              <a:rPr lang="sv-SE" dirty="0"/>
              <a:t> I </a:t>
            </a:r>
            <a:r>
              <a:rPr lang="sv-SE" dirty="0" err="1"/>
              <a:t>dont</a:t>
            </a:r>
            <a:r>
              <a:rPr lang="sv-SE" dirty="0"/>
              <a:t> play </a:t>
            </a:r>
            <a:r>
              <a:rPr lang="sv-SE" dirty="0" err="1"/>
              <a:t>suit</a:t>
            </a:r>
            <a:r>
              <a:rPr lang="sv-SE" dirty="0"/>
              <a:t> </a:t>
            </a:r>
            <a:r>
              <a:rPr lang="sv-SE" dirty="0" err="1"/>
              <a:t>pref</a:t>
            </a:r>
            <a:r>
              <a:rPr lang="sv-SE" dirty="0"/>
              <a:t> </a:t>
            </a:r>
            <a:r>
              <a:rPr lang="sv-SE" dirty="0" err="1"/>
              <a:t>when</a:t>
            </a:r>
            <a:r>
              <a:rPr lang="sv-SE" dirty="0"/>
              <a:t> dummy has a </a:t>
            </a:r>
            <a:r>
              <a:rPr lang="sv-SE" dirty="0" err="1"/>
              <a:t>spl</a:t>
            </a:r>
            <a:r>
              <a:rPr lang="sv-SE" dirty="0"/>
              <a:t>. I </a:t>
            </a:r>
            <a:r>
              <a:rPr lang="sv-SE" dirty="0" err="1"/>
              <a:t>have</a:t>
            </a:r>
            <a:r>
              <a:rPr lang="sv-SE" dirty="0"/>
              <a:t> no </a:t>
            </a:r>
            <a:r>
              <a:rPr lang="sv-SE" dirty="0" err="1"/>
              <a:t>clue</a:t>
            </a:r>
            <a:r>
              <a:rPr lang="sv-SE" dirty="0"/>
              <a:t> </a:t>
            </a:r>
            <a:r>
              <a:rPr lang="sv-SE" dirty="0" err="1"/>
              <a:t>what</a:t>
            </a:r>
            <a:r>
              <a:rPr lang="sv-SE" dirty="0"/>
              <a:t> </a:t>
            </a:r>
            <a:r>
              <a:rPr lang="sv-SE" dirty="0" err="1"/>
              <a:t>suit</a:t>
            </a:r>
            <a:r>
              <a:rPr lang="sv-SE" dirty="0"/>
              <a:t> to </a:t>
            </a:r>
            <a:r>
              <a:rPr lang="sv-SE" dirty="0" err="1"/>
              <a:t>recommend</a:t>
            </a:r>
            <a:r>
              <a:rPr lang="sv-SE" dirty="0"/>
              <a:t>. I </a:t>
            </a:r>
            <a:r>
              <a:rPr lang="sv-SE" dirty="0" err="1"/>
              <a:t>simply</a:t>
            </a:r>
            <a:r>
              <a:rPr lang="sv-SE" dirty="0"/>
              <a:t> </a:t>
            </a:r>
            <a:r>
              <a:rPr lang="sv-SE" dirty="0" err="1"/>
              <a:t>encourage</a:t>
            </a:r>
            <a:r>
              <a:rPr lang="sv-SE" dirty="0"/>
              <a:t> S so P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know</a:t>
            </a:r>
            <a:r>
              <a:rPr lang="sv-SE" dirty="0"/>
              <a:t> I </a:t>
            </a:r>
            <a:r>
              <a:rPr lang="sv-SE" dirty="0" err="1"/>
              <a:t>have</a:t>
            </a:r>
            <a:r>
              <a:rPr lang="sv-SE" dirty="0"/>
              <a:t> the Queen. </a:t>
            </a:r>
            <a:r>
              <a:rPr lang="sv-SE" dirty="0" err="1"/>
              <a:t>Perhaps</a:t>
            </a:r>
            <a:r>
              <a:rPr lang="sv-SE" dirty="0"/>
              <a:t> </a:t>
            </a:r>
            <a:r>
              <a:rPr lang="sv-SE" dirty="0" err="1"/>
              <a:t>another</a:t>
            </a:r>
            <a:r>
              <a:rPr lang="sv-SE" dirty="0"/>
              <a:t> spade is the proper </a:t>
            </a:r>
            <a:r>
              <a:rPr lang="sv-SE" dirty="0" err="1"/>
              <a:t>defense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7770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124968" y="230505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Count or </a:t>
            </a:r>
            <a:r>
              <a:rPr lang="sv-SE" sz="3600" dirty="0" err="1"/>
              <a:t>suit</a:t>
            </a:r>
            <a:r>
              <a:rPr lang="sv-SE" sz="3600" dirty="0"/>
              <a:t> </a:t>
            </a:r>
            <a:r>
              <a:rPr lang="sv-SE" sz="3600" dirty="0" err="1"/>
              <a:t>pref</a:t>
            </a:r>
            <a:r>
              <a:rPr lang="sv-SE" sz="3600" dirty="0"/>
              <a:t>?      </a:t>
            </a:r>
          </a:p>
          <a:p>
            <a:r>
              <a:rPr lang="sv-SE" sz="2400" dirty="0"/>
              <a:t>I strongly recommend count because when there are 3 cards left I want to know what to keep.</a:t>
            </a:r>
          </a:p>
          <a:p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play S/P </a:t>
            </a:r>
            <a:r>
              <a:rPr lang="sv-SE" sz="2400" dirty="0" err="1"/>
              <a:t>you</a:t>
            </a:r>
            <a:r>
              <a:rPr lang="sv-SE" sz="2400" dirty="0"/>
              <a:t> must </a:t>
            </a:r>
            <a:r>
              <a:rPr lang="sv-SE" sz="2400" dirty="0" err="1"/>
              <a:t>have</a:t>
            </a:r>
            <a:r>
              <a:rPr lang="sv-SE" sz="2400" dirty="0"/>
              <a:t> an </a:t>
            </a:r>
            <a:r>
              <a:rPr lang="sv-SE" sz="2400" dirty="0" err="1"/>
              <a:t>agreement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endParaRPr lang="sv-SE" sz="2400" dirty="0"/>
          </a:p>
          <a:p>
            <a:r>
              <a:rPr lang="sv-SE" sz="2400" dirty="0"/>
              <a:t>Your P about which card is neutral and doesn’t give S/P</a:t>
            </a:r>
          </a:p>
          <a:p>
            <a:r>
              <a:rPr lang="sv-SE" sz="2400" dirty="0" err="1"/>
              <a:t>Decl</a:t>
            </a:r>
            <a:r>
              <a:rPr lang="sv-SE" sz="2400" dirty="0"/>
              <a:t>. </a:t>
            </a:r>
            <a:r>
              <a:rPr lang="sv-SE" sz="2400" dirty="0" err="1"/>
              <a:t>runs</a:t>
            </a:r>
            <a:r>
              <a:rPr lang="sv-SE" sz="2400" dirty="0"/>
              <a:t> a </a:t>
            </a:r>
            <a:r>
              <a:rPr lang="sv-SE" sz="2400" dirty="0" err="1"/>
              <a:t>suit</a:t>
            </a:r>
            <a:r>
              <a:rPr lang="sv-SE" sz="2400" dirty="0"/>
              <a:t> and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hold</a:t>
            </a:r>
            <a:r>
              <a:rPr lang="sv-SE" sz="2400" dirty="0"/>
              <a:t> 872. </a:t>
            </a:r>
            <a:r>
              <a:rPr lang="sv-SE" sz="2400" dirty="0" err="1"/>
              <a:t>You</a:t>
            </a:r>
            <a:r>
              <a:rPr lang="sv-SE" sz="2400" dirty="0"/>
              <a:t> start </a:t>
            </a:r>
            <a:r>
              <a:rPr lang="sv-SE" sz="2400" dirty="0" err="1"/>
              <a:t>with</a:t>
            </a:r>
            <a:r>
              <a:rPr lang="sv-SE" sz="2400" dirty="0"/>
              <a:t> the 8 to </a:t>
            </a:r>
            <a:r>
              <a:rPr lang="sv-SE" sz="2400" dirty="0" err="1"/>
              <a:t>give</a:t>
            </a:r>
            <a:r>
              <a:rPr lang="sv-SE" sz="2400" dirty="0"/>
              <a:t> </a:t>
            </a:r>
            <a:r>
              <a:rPr lang="sv-SE" sz="2400" dirty="0" err="1"/>
              <a:t>count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Then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choose</a:t>
            </a:r>
            <a:r>
              <a:rPr lang="sv-SE" sz="2400" dirty="0"/>
              <a:t> </a:t>
            </a:r>
            <a:r>
              <a:rPr lang="sv-SE" sz="2400" dirty="0" err="1"/>
              <a:t>between</a:t>
            </a:r>
            <a:r>
              <a:rPr lang="sv-SE" sz="2400" dirty="0"/>
              <a:t> 7 and 2 and </a:t>
            </a:r>
            <a:r>
              <a:rPr lang="sv-SE" sz="2400" dirty="0" err="1"/>
              <a:t>there</a:t>
            </a:r>
            <a:r>
              <a:rPr lang="sv-SE" sz="2400" dirty="0"/>
              <a:t> </a:t>
            </a:r>
            <a:r>
              <a:rPr lang="sv-SE" sz="2400" dirty="0" err="1"/>
              <a:t>are</a:t>
            </a:r>
            <a:r>
              <a:rPr lang="sv-SE" sz="2400" dirty="0"/>
              <a:t> 2 </a:t>
            </a:r>
            <a:r>
              <a:rPr lang="sv-SE" sz="2400" dirty="0" err="1"/>
              <a:t>suits</a:t>
            </a:r>
            <a:r>
              <a:rPr lang="sv-SE" sz="2400" dirty="0"/>
              <a:t> </a:t>
            </a:r>
            <a:r>
              <a:rPr lang="sv-SE" sz="2400" dirty="0" err="1"/>
              <a:t>left</a:t>
            </a:r>
            <a:r>
              <a:rPr lang="sv-SE" sz="2400" dirty="0"/>
              <a:t>.</a:t>
            </a:r>
          </a:p>
          <a:p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can´t</a:t>
            </a:r>
            <a:r>
              <a:rPr lang="sv-SE" sz="2400" dirty="0"/>
              <a:t> </a:t>
            </a:r>
            <a:r>
              <a:rPr lang="sv-SE" sz="2400" dirty="0" err="1"/>
              <a:t>say</a:t>
            </a:r>
            <a:r>
              <a:rPr lang="sv-SE" sz="2400" dirty="0"/>
              <a:t>: ”The 7 is S/P for the </a:t>
            </a:r>
            <a:r>
              <a:rPr lang="sv-SE" sz="2400" dirty="0" err="1"/>
              <a:t>higher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and the 2 is S/P for the </a:t>
            </a:r>
            <a:r>
              <a:rPr lang="sv-SE" sz="2400" dirty="0" err="1"/>
              <a:t>lower</a:t>
            </a:r>
            <a:r>
              <a:rPr lang="sv-SE" sz="2400" dirty="0"/>
              <a:t>.”</a:t>
            </a:r>
          </a:p>
          <a:p>
            <a:r>
              <a:rPr lang="sv-SE" sz="2400" dirty="0" err="1"/>
              <a:t>Perhaps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can´t</a:t>
            </a:r>
            <a:r>
              <a:rPr lang="sv-SE" sz="2400" dirty="0"/>
              <a:t> </a:t>
            </a:r>
            <a:r>
              <a:rPr lang="sv-SE" sz="2400" dirty="0" err="1"/>
              <a:t>recommend</a:t>
            </a:r>
            <a:r>
              <a:rPr lang="sv-SE" sz="2400" dirty="0"/>
              <a:t> </a:t>
            </a:r>
            <a:r>
              <a:rPr lang="sv-SE" sz="2400" dirty="0" err="1"/>
              <a:t>any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!</a:t>
            </a:r>
          </a:p>
          <a:p>
            <a:r>
              <a:rPr lang="sv-SE" sz="2400" dirty="0"/>
              <a:t>I play the 7 as ”neutral, no </a:t>
            </a:r>
            <a:r>
              <a:rPr lang="sv-SE" sz="2400" dirty="0" err="1"/>
              <a:t>message</a:t>
            </a:r>
            <a:r>
              <a:rPr lang="sv-SE" sz="2400" dirty="0"/>
              <a:t>” </a:t>
            </a:r>
            <a:r>
              <a:rPr lang="sv-SE" sz="2400" dirty="0" err="1"/>
              <a:t>but</a:t>
            </a:r>
            <a:r>
              <a:rPr lang="sv-SE" sz="2400" dirty="0"/>
              <a:t> the 2 </a:t>
            </a:r>
            <a:r>
              <a:rPr lang="sv-SE" sz="2400" dirty="0" err="1"/>
              <a:t>sends</a:t>
            </a:r>
            <a:r>
              <a:rPr lang="sv-SE" sz="2400" dirty="0"/>
              <a:t> a </a:t>
            </a:r>
            <a:r>
              <a:rPr lang="sv-SE" sz="2400" dirty="0" err="1"/>
              <a:t>message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r>
              <a:rPr lang="sv-SE" sz="2400" dirty="0"/>
              <a:t>Same </a:t>
            </a:r>
            <a:r>
              <a:rPr lang="sv-SE" sz="2400" dirty="0" err="1"/>
              <a:t>idea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P </a:t>
            </a:r>
            <a:r>
              <a:rPr lang="sv-SE" sz="2400" dirty="0" err="1"/>
              <a:t>leads</a:t>
            </a:r>
            <a:r>
              <a:rPr lang="sv-SE" sz="2400" dirty="0"/>
              <a:t> an </a:t>
            </a:r>
            <a:r>
              <a:rPr lang="sv-SE" sz="2400" dirty="0" err="1"/>
              <a:t>ace</a:t>
            </a:r>
            <a:r>
              <a:rPr lang="sv-SE" sz="2400" dirty="0"/>
              <a:t> and dummy has a </a:t>
            </a:r>
            <a:r>
              <a:rPr lang="sv-SE" sz="2400" dirty="0" err="1"/>
              <a:t>spl</a:t>
            </a:r>
            <a:r>
              <a:rPr lang="sv-SE" sz="2400" dirty="0"/>
              <a:t>. My priority is to</a:t>
            </a:r>
          </a:p>
          <a:p>
            <a:r>
              <a:rPr lang="sv-SE" sz="2400" dirty="0"/>
              <a:t>give attitude in P:s suit because I might have nothing to recommend, or</a:t>
            </a:r>
          </a:p>
          <a:p>
            <a:r>
              <a:rPr lang="sv-SE" sz="2400" dirty="0"/>
              <a:t>equal values in the other suits. Now P at least know something</a:t>
            </a:r>
          </a:p>
          <a:p>
            <a:endParaRPr lang="sv-SE" sz="2800" dirty="0"/>
          </a:p>
          <a:p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24191909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Expert corner</a:t>
            </a:r>
          </a:p>
          <a:p>
            <a:r>
              <a:rPr lang="sv-SE" sz="2400" dirty="0"/>
              <a:t>I try to </a:t>
            </a:r>
            <a:r>
              <a:rPr lang="sv-SE" sz="2400" dirty="0" err="1"/>
              <a:t>combine</a:t>
            </a:r>
            <a:r>
              <a:rPr lang="sv-SE" sz="2400" dirty="0"/>
              <a:t> </a:t>
            </a:r>
            <a:r>
              <a:rPr lang="sv-SE" sz="2400" dirty="0" err="1"/>
              <a:t>count</a:t>
            </a:r>
            <a:r>
              <a:rPr lang="sv-SE" sz="2400" dirty="0"/>
              <a:t> and </a:t>
            </a:r>
            <a:r>
              <a:rPr lang="sv-SE" sz="2400" dirty="0" err="1"/>
              <a:t>attitude</a:t>
            </a:r>
            <a:r>
              <a:rPr lang="sv-SE" sz="2400" dirty="0"/>
              <a:t>. If I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promised</a:t>
            </a:r>
            <a:r>
              <a:rPr lang="sv-SE" sz="2400" dirty="0"/>
              <a:t> or </a:t>
            </a:r>
            <a:r>
              <a:rPr lang="sv-SE" sz="2400" dirty="0" err="1"/>
              <a:t>indicated</a:t>
            </a:r>
            <a:r>
              <a:rPr lang="sv-SE" sz="2400" dirty="0"/>
              <a:t> 5-c in a </a:t>
            </a:r>
            <a:r>
              <a:rPr lang="sv-SE" sz="2400" dirty="0" err="1"/>
              <a:t>suit</a:t>
            </a:r>
            <a:endParaRPr lang="sv-SE" sz="2400" dirty="0"/>
          </a:p>
          <a:p>
            <a:r>
              <a:rPr lang="sv-SE" sz="2400" dirty="0"/>
              <a:t>and P </a:t>
            </a:r>
            <a:r>
              <a:rPr lang="sv-SE" sz="2400" dirty="0" err="1"/>
              <a:t>leads</a:t>
            </a:r>
            <a:r>
              <a:rPr lang="sv-SE" sz="2400" dirty="0"/>
              <a:t> the Ace or an honor, I </a:t>
            </a:r>
            <a:r>
              <a:rPr lang="sv-SE" sz="2400" dirty="0" err="1"/>
              <a:t>encourage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the second </a:t>
            </a:r>
            <a:r>
              <a:rPr lang="sv-SE" sz="2400" dirty="0" err="1"/>
              <a:t>lowest</a:t>
            </a:r>
            <a:r>
              <a:rPr lang="sv-SE" sz="2400" dirty="0"/>
              <a:t> from 5.</a:t>
            </a:r>
          </a:p>
          <a:p>
            <a:r>
              <a:rPr lang="sv-SE" sz="2400" dirty="0"/>
              <a:t>So </a:t>
            </a:r>
            <a:r>
              <a:rPr lang="sv-SE" sz="2400" dirty="0" err="1"/>
              <a:t>if</a:t>
            </a:r>
            <a:r>
              <a:rPr lang="sv-SE" sz="2400" dirty="0"/>
              <a:t> I </a:t>
            </a:r>
            <a:r>
              <a:rPr lang="sv-SE" sz="2400" dirty="0" err="1"/>
              <a:t>open</a:t>
            </a:r>
            <a:r>
              <a:rPr lang="sv-SE" sz="2400" dirty="0"/>
              <a:t> 1H and P </a:t>
            </a:r>
            <a:r>
              <a:rPr lang="sv-SE" sz="2400" dirty="0" err="1"/>
              <a:t>leads</a:t>
            </a:r>
            <a:r>
              <a:rPr lang="sv-SE" sz="2400" dirty="0"/>
              <a:t> the </a:t>
            </a:r>
            <a:r>
              <a:rPr lang="sv-SE" sz="2400" dirty="0" err="1"/>
              <a:t>ace</a:t>
            </a:r>
            <a:r>
              <a:rPr lang="sv-SE" sz="2400" dirty="0"/>
              <a:t> ag a 4sp </a:t>
            </a:r>
            <a:r>
              <a:rPr lang="sv-SE" sz="2400" dirty="0" err="1"/>
              <a:t>contract</a:t>
            </a:r>
            <a:r>
              <a:rPr lang="sv-SE" sz="2400" dirty="0"/>
              <a:t> and I </a:t>
            </a:r>
            <a:r>
              <a:rPr lang="sv-SE" sz="2400" dirty="0" err="1"/>
              <a:t>encourage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the 2,</a:t>
            </a:r>
          </a:p>
          <a:p>
            <a:r>
              <a:rPr lang="sv-SE" sz="2400" dirty="0"/>
              <a:t>P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know</a:t>
            </a:r>
            <a:r>
              <a:rPr lang="sv-SE" sz="2400" dirty="0"/>
              <a:t> I </a:t>
            </a:r>
            <a:r>
              <a:rPr lang="sv-SE" sz="2400" dirty="0" err="1"/>
              <a:t>have</a:t>
            </a:r>
            <a:r>
              <a:rPr lang="sv-SE" sz="2400" dirty="0"/>
              <a:t> 6-c, so </a:t>
            </a:r>
            <a:r>
              <a:rPr lang="sv-SE" sz="2400" dirty="0" err="1"/>
              <a:t>perhaps</a:t>
            </a:r>
            <a:r>
              <a:rPr lang="sv-SE" sz="2400" dirty="0"/>
              <a:t> </a:t>
            </a:r>
            <a:r>
              <a:rPr lang="sv-SE" sz="2400" dirty="0" err="1"/>
              <a:t>he</a:t>
            </a:r>
            <a:r>
              <a:rPr lang="sv-SE" sz="2400" dirty="0"/>
              <a:t> must </a:t>
            </a:r>
            <a:r>
              <a:rPr lang="sv-SE" sz="2400" dirty="0" err="1"/>
              <a:t>shift</a:t>
            </a:r>
            <a:endParaRPr lang="sv-SE" sz="2400" dirty="0"/>
          </a:p>
          <a:p>
            <a:endParaRPr lang="sv-SE" sz="2400" dirty="0"/>
          </a:p>
          <a:p>
            <a:r>
              <a:rPr lang="sv-SE" sz="2800" dirty="0"/>
              <a:t>Odd/</a:t>
            </a:r>
            <a:r>
              <a:rPr lang="sv-SE" sz="2800" dirty="0" err="1"/>
              <a:t>even</a:t>
            </a:r>
            <a:endParaRPr lang="sv-SE" sz="2800" dirty="0"/>
          </a:p>
          <a:p>
            <a:r>
              <a:rPr lang="sv-SE" sz="2400" dirty="0" err="1"/>
              <a:t>When</a:t>
            </a:r>
            <a:r>
              <a:rPr lang="sv-SE" sz="2400" dirty="0"/>
              <a:t> I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showed</a:t>
            </a:r>
            <a:r>
              <a:rPr lang="sv-SE" sz="2400" dirty="0"/>
              <a:t> a long </a:t>
            </a:r>
            <a:r>
              <a:rPr lang="sv-SE" sz="2400" dirty="0" err="1"/>
              <a:t>suit</a:t>
            </a:r>
            <a:r>
              <a:rPr lang="sv-SE" sz="2400" dirty="0"/>
              <a:t> 5+, and P </a:t>
            </a:r>
            <a:r>
              <a:rPr lang="sv-SE" sz="2400" dirty="0" err="1"/>
              <a:t>leads</a:t>
            </a:r>
            <a:r>
              <a:rPr lang="sv-SE" sz="2400" dirty="0"/>
              <a:t> the Ace and my </a:t>
            </a:r>
            <a:r>
              <a:rPr lang="sv-SE" sz="2400" dirty="0" err="1"/>
              <a:t>suit</a:t>
            </a:r>
            <a:r>
              <a:rPr lang="sv-SE" sz="2400" dirty="0"/>
              <a:t> is </a:t>
            </a:r>
            <a:r>
              <a:rPr lang="sv-SE" sz="2400" dirty="0" err="1"/>
              <a:t>weak</a:t>
            </a:r>
            <a:r>
              <a:rPr lang="sv-SE" sz="2400" dirty="0"/>
              <a:t>,</a:t>
            </a:r>
          </a:p>
          <a:p>
            <a:r>
              <a:rPr lang="sv-SE" sz="2400" dirty="0"/>
              <a:t>I </a:t>
            </a:r>
            <a:r>
              <a:rPr lang="sv-SE" sz="2400" dirty="0" err="1"/>
              <a:t>discourage</a:t>
            </a:r>
            <a:r>
              <a:rPr lang="sv-SE" sz="2400" dirty="0"/>
              <a:t> </a:t>
            </a:r>
            <a:r>
              <a:rPr lang="sv-SE" sz="2400" dirty="0" err="1"/>
              <a:t>with</a:t>
            </a:r>
            <a:r>
              <a:rPr lang="sv-SE" sz="2400" dirty="0"/>
              <a:t> a </a:t>
            </a:r>
            <a:r>
              <a:rPr lang="sv-SE" sz="2400" dirty="0" err="1"/>
              <a:t>high</a:t>
            </a:r>
            <a:r>
              <a:rPr lang="sv-SE" sz="2400" dirty="0"/>
              <a:t> </a:t>
            </a:r>
            <a:r>
              <a:rPr lang="sv-SE" sz="2400" dirty="0" err="1"/>
              <a:t>odd</a:t>
            </a:r>
            <a:r>
              <a:rPr lang="sv-SE" sz="2400" dirty="0"/>
              <a:t> </a:t>
            </a:r>
            <a:r>
              <a:rPr lang="sv-SE" sz="2400" dirty="0" err="1"/>
              <a:t>card</a:t>
            </a:r>
            <a:r>
              <a:rPr lang="sv-SE" sz="2400" dirty="0"/>
              <a:t> to </a:t>
            </a:r>
            <a:r>
              <a:rPr lang="sv-SE" sz="2400" dirty="0" err="1"/>
              <a:t>indicate</a:t>
            </a:r>
            <a:r>
              <a:rPr lang="sv-SE" sz="2400" dirty="0"/>
              <a:t> S/P for the </a:t>
            </a:r>
            <a:r>
              <a:rPr lang="sv-SE" sz="2400" dirty="0" err="1"/>
              <a:t>higher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. A </a:t>
            </a:r>
            <a:r>
              <a:rPr lang="sv-SE" sz="2400" dirty="0" err="1"/>
              <a:t>high</a:t>
            </a:r>
            <a:endParaRPr lang="sv-SE" sz="2400" dirty="0"/>
          </a:p>
          <a:p>
            <a:r>
              <a:rPr lang="sv-SE" sz="2400" dirty="0" err="1"/>
              <a:t>even</a:t>
            </a:r>
            <a:r>
              <a:rPr lang="sv-SE" sz="2400" dirty="0"/>
              <a:t> </a:t>
            </a:r>
            <a:r>
              <a:rPr lang="sv-SE" sz="2400" dirty="0" err="1"/>
              <a:t>card</a:t>
            </a:r>
            <a:r>
              <a:rPr lang="sv-SE" sz="2400" dirty="0"/>
              <a:t> is for the </a:t>
            </a:r>
            <a:r>
              <a:rPr lang="sv-SE" sz="2400" dirty="0" err="1"/>
              <a:t>lower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. A </a:t>
            </a:r>
            <a:r>
              <a:rPr lang="sv-SE" sz="2400" dirty="0" err="1"/>
              <a:t>middle</a:t>
            </a:r>
            <a:r>
              <a:rPr lang="sv-SE" sz="2400" dirty="0"/>
              <a:t> </a:t>
            </a:r>
            <a:r>
              <a:rPr lang="sv-SE" sz="2400" dirty="0" err="1"/>
              <a:t>card</a:t>
            </a:r>
            <a:r>
              <a:rPr lang="sv-SE" sz="2400" dirty="0"/>
              <a:t> </a:t>
            </a:r>
            <a:r>
              <a:rPr lang="sv-SE" sz="2400" dirty="0" err="1"/>
              <a:t>sends</a:t>
            </a:r>
            <a:r>
              <a:rPr lang="sv-SE" sz="2400" dirty="0"/>
              <a:t> no </a:t>
            </a:r>
            <a:r>
              <a:rPr lang="sv-SE" sz="2400" dirty="0" err="1"/>
              <a:t>message</a:t>
            </a:r>
            <a:r>
              <a:rPr lang="sv-SE" sz="2400" dirty="0"/>
              <a:t>.</a:t>
            </a:r>
          </a:p>
          <a:p>
            <a:r>
              <a:rPr lang="sv-SE" sz="2400" dirty="0"/>
              <a:t>If I </a:t>
            </a:r>
            <a:r>
              <a:rPr lang="sv-SE" sz="2400" dirty="0" err="1"/>
              <a:t>have</a:t>
            </a:r>
            <a:r>
              <a:rPr lang="sv-SE" sz="2400" dirty="0"/>
              <a:t> </a:t>
            </a:r>
            <a:r>
              <a:rPr lang="sv-SE" sz="2400" dirty="0" err="1"/>
              <a:t>shown</a:t>
            </a:r>
            <a:r>
              <a:rPr lang="sv-SE" sz="2400" dirty="0"/>
              <a:t> a 6-c </a:t>
            </a:r>
            <a:r>
              <a:rPr lang="sv-SE" sz="2400" dirty="0" err="1"/>
              <a:t>suit</a:t>
            </a:r>
            <a:r>
              <a:rPr lang="sv-SE" sz="2400" dirty="0"/>
              <a:t> and P </a:t>
            </a:r>
            <a:r>
              <a:rPr lang="sv-SE" sz="2400" dirty="0" err="1"/>
              <a:t>leads</a:t>
            </a:r>
            <a:r>
              <a:rPr lang="sv-SE" sz="2400" dirty="0"/>
              <a:t> x and dummy </a:t>
            </a:r>
            <a:r>
              <a:rPr lang="sv-SE" sz="2400" dirty="0" err="1"/>
              <a:t>holds</a:t>
            </a:r>
            <a:r>
              <a:rPr lang="sv-SE" sz="2400" dirty="0"/>
              <a:t> xxx, I </a:t>
            </a:r>
            <a:r>
              <a:rPr lang="sv-SE" sz="2400" dirty="0" err="1"/>
              <a:t>win</a:t>
            </a:r>
            <a:r>
              <a:rPr lang="sv-SE" sz="2400" dirty="0"/>
              <a:t> the </a:t>
            </a:r>
            <a:r>
              <a:rPr lang="sv-SE" sz="2400" dirty="0" err="1"/>
              <a:t>ace</a:t>
            </a:r>
            <a:r>
              <a:rPr lang="sv-SE" sz="2400" dirty="0"/>
              <a:t> from</a:t>
            </a:r>
          </a:p>
          <a:p>
            <a:r>
              <a:rPr lang="sv-SE" sz="2400" dirty="0" err="1"/>
              <a:t>AQJxxx</a:t>
            </a:r>
            <a:r>
              <a:rPr lang="sv-SE" sz="2400" dirty="0"/>
              <a:t>. </a:t>
            </a:r>
            <a:r>
              <a:rPr lang="sv-SE" sz="2400" dirty="0" err="1"/>
              <a:t>Now</a:t>
            </a:r>
            <a:r>
              <a:rPr lang="sv-SE" sz="2400" dirty="0"/>
              <a:t> </a:t>
            </a:r>
            <a:r>
              <a:rPr lang="sv-SE" sz="2400" dirty="0" err="1"/>
              <a:t>decl</a:t>
            </a:r>
            <a:r>
              <a:rPr lang="sv-SE" sz="2400" dirty="0"/>
              <a:t> </a:t>
            </a:r>
            <a:r>
              <a:rPr lang="sv-SE" sz="2400" dirty="0" err="1"/>
              <a:t>holds</a:t>
            </a:r>
            <a:r>
              <a:rPr lang="sv-SE" sz="2400" dirty="0"/>
              <a:t> K10x so I </a:t>
            </a:r>
            <a:r>
              <a:rPr lang="sv-SE" sz="2400" dirty="0" err="1"/>
              <a:t>cant</a:t>
            </a:r>
            <a:r>
              <a:rPr lang="sv-SE" sz="2400" dirty="0"/>
              <a:t> play a small </a:t>
            </a:r>
            <a:r>
              <a:rPr lang="sv-SE" sz="2400" dirty="0" err="1"/>
              <a:t>card</a:t>
            </a:r>
            <a:r>
              <a:rPr lang="sv-SE" sz="2400" dirty="0"/>
              <a:t>. O/E </a:t>
            </a:r>
            <a:r>
              <a:rPr lang="sv-SE" sz="2400" dirty="0" err="1"/>
              <a:t>applies</a:t>
            </a:r>
            <a:r>
              <a:rPr lang="sv-SE" sz="2400" dirty="0"/>
              <a:t>.</a:t>
            </a:r>
          </a:p>
          <a:p>
            <a:r>
              <a:rPr lang="sv-SE" sz="2400" dirty="0"/>
              <a:t>The Q is for the </a:t>
            </a:r>
            <a:r>
              <a:rPr lang="sv-SE" sz="2400" dirty="0" err="1"/>
              <a:t>lower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( </a:t>
            </a:r>
            <a:r>
              <a:rPr lang="sv-SE" sz="2400" dirty="0" err="1"/>
              <a:t>high</a:t>
            </a:r>
            <a:r>
              <a:rPr lang="sv-SE" sz="2400" dirty="0"/>
              <a:t> </a:t>
            </a:r>
            <a:r>
              <a:rPr lang="sv-SE" sz="2400" dirty="0" err="1"/>
              <a:t>even</a:t>
            </a:r>
            <a:r>
              <a:rPr lang="sv-SE" sz="2400" dirty="0"/>
              <a:t> </a:t>
            </a:r>
            <a:r>
              <a:rPr lang="sv-SE" sz="2400" dirty="0" err="1"/>
              <a:t>card</a:t>
            </a:r>
            <a:r>
              <a:rPr lang="sv-SE" sz="2400" dirty="0"/>
              <a:t> ) and the Jack for the </a:t>
            </a:r>
            <a:r>
              <a:rPr lang="sv-SE" sz="2400" dirty="0" err="1"/>
              <a:t>higher</a:t>
            </a:r>
            <a:r>
              <a:rPr lang="sv-SE" sz="2400" dirty="0"/>
              <a:t> ( </a:t>
            </a:r>
            <a:r>
              <a:rPr lang="sv-SE" sz="2400" dirty="0" err="1"/>
              <a:t>high</a:t>
            </a:r>
            <a:r>
              <a:rPr lang="sv-SE" sz="2400" dirty="0"/>
              <a:t> </a:t>
            </a:r>
            <a:r>
              <a:rPr lang="sv-SE" sz="2400" dirty="0" err="1"/>
              <a:t>odd</a:t>
            </a:r>
            <a:r>
              <a:rPr lang="sv-SE" sz="2400" dirty="0"/>
              <a:t> </a:t>
            </a:r>
            <a:r>
              <a:rPr lang="sv-SE" sz="2400" dirty="0" err="1"/>
              <a:t>card</a:t>
            </a:r>
            <a:r>
              <a:rPr lang="sv-SE" sz="2400" dirty="0"/>
              <a:t> )</a:t>
            </a:r>
          </a:p>
          <a:p>
            <a:endParaRPr lang="sv-SE" sz="2400" dirty="0"/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280487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19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21005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2nd/4th </a:t>
            </a:r>
            <a:r>
              <a:rPr lang="sv-SE" sz="3600" dirty="0" err="1"/>
              <a:t>through</a:t>
            </a:r>
            <a:r>
              <a:rPr lang="sv-SE" sz="3600" dirty="0"/>
              <a:t> </a:t>
            </a:r>
            <a:r>
              <a:rPr lang="sv-SE" sz="3600" dirty="0" err="1"/>
              <a:t>declarer</a:t>
            </a:r>
            <a:endParaRPr lang="sv-SE" sz="3600" dirty="0"/>
          </a:p>
          <a:p>
            <a:r>
              <a:rPr lang="sv-SE" sz="2400" dirty="0"/>
              <a:t>I </a:t>
            </a:r>
            <a:r>
              <a:rPr lang="sv-SE" sz="2400" dirty="0" err="1"/>
              <a:t>recommend</a:t>
            </a:r>
            <a:r>
              <a:rPr lang="sv-SE" sz="2400" dirty="0"/>
              <a:t> 2/4 </a:t>
            </a:r>
            <a:r>
              <a:rPr lang="sv-SE" sz="2400" dirty="0" err="1"/>
              <a:t>with</a:t>
            </a:r>
            <a:r>
              <a:rPr lang="sv-SE" sz="2400" dirty="0"/>
              <a:t> </a:t>
            </a:r>
            <a:r>
              <a:rPr lang="sv-SE" sz="2400" dirty="0" err="1"/>
              <a:t>built</a:t>
            </a:r>
            <a:r>
              <a:rPr lang="sv-SE" sz="2400" dirty="0"/>
              <a:t>-in </a:t>
            </a:r>
            <a:r>
              <a:rPr lang="sv-SE" sz="2400" dirty="0" err="1"/>
              <a:t>attitude</a:t>
            </a:r>
            <a:r>
              <a:rPr lang="sv-SE" sz="2400" dirty="0"/>
              <a:t> </a:t>
            </a:r>
            <a:r>
              <a:rPr lang="sv-SE" sz="2400" dirty="0" err="1"/>
              <a:t>through</a:t>
            </a:r>
            <a:r>
              <a:rPr lang="sv-SE" sz="2400" dirty="0"/>
              <a:t> </a:t>
            </a:r>
            <a:r>
              <a:rPr lang="sv-SE" sz="2400" dirty="0" err="1"/>
              <a:t>declarer</a:t>
            </a:r>
            <a:r>
              <a:rPr lang="sv-SE" sz="2400" dirty="0"/>
              <a:t> in </a:t>
            </a:r>
            <a:r>
              <a:rPr lang="sv-SE" sz="2400" dirty="0" err="1"/>
              <a:t>unbid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.</a:t>
            </a:r>
          </a:p>
          <a:p>
            <a:r>
              <a:rPr lang="sv-SE" sz="2400" dirty="0"/>
              <a:t>It gives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more</a:t>
            </a:r>
            <a:r>
              <a:rPr lang="sv-SE" sz="2400" dirty="0"/>
              <a:t> </a:t>
            </a:r>
            <a:r>
              <a:rPr lang="sv-SE" sz="2400" dirty="0" err="1"/>
              <a:t>flexibility</a:t>
            </a:r>
            <a:r>
              <a:rPr lang="sv-SE" sz="2400" dirty="0"/>
              <a:t> and </a:t>
            </a:r>
            <a:r>
              <a:rPr lang="sv-SE" sz="2400" dirty="0" err="1"/>
              <a:t>solves</a:t>
            </a:r>
            <a:r>
              <a:rPr lang="sv-SE" sz="2400" dirty="0"/>
              <a:t> </a:t>
            </a:r>
            <a:r>
              <a:rPr lang="sv-SE" sz="2400" dirty="0" err="1"/>
              <a:t>this</a:t>
            </a:r>
            <a:r>
              <a:rPr lang="sv-SE" sz="2400" dirty="0"/>
              <a:t> problem:</a:t>
            </a:r>
          </a:p>
          <a:p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play ”</a:t>
            </a:r>
            <a:r>
              <a:rPr lang="sv-SE" sz="2400" dirty="0" err="1"/>
              <a:t>attitude</a:t>
            </a:r>
            <a:r>
              <a:rPr lang="sv-SE" sz="2400" dirty="0"/>
              <a:t>” and </a:t>
            </a:r>
            <a:r>
              <a:rPr lang="sv-SE" sz="2400" dirty="0" err="1"/>
              <a:t>return</a:t>
            </a:r>
            <a:r>
              <a:rPr lang="sv-SE" sz="2400" dirty="0"/>
              <a:t> a 9 in a M,</a:t>
            </a:r>
          </a:p>
          <a:p>
            <a:r>
              <a:rPr lang="sv-SE" sz="2400" dirty="0"/>
              <a:t>P </a:t>
            </a:r>
            <a:r>
              <a:rPr lang="sv-SE" sz="2400" dirty="0" err="1"/>
              <a:t>will</a:t>
            </a:r>
            <a:r>
              <a:rPr lang="sv-SE" sz="2400" dirty="0"/>
              <a:t> not </a:t>
            </a:r>
            <a:r>
              <a:rPr lang="sv-SE" sz="2400" dirty="0" err="1"/>
              <a:t>know</a:t>
            </a:r>
            <a:r>
              <a:rPr lang="sv-SE" sz="2400" dirty="0"/>
              <a:t> </a:t>
            </a:r>
            <a:r>
              <a:rPr lang="sv-SE" sz="2400" dirty="0" err="1"/>
              <a:t>if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a ruff.</a:t>
            </a:r>
          </a:p>
          <a:p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play 2/4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return</a:t>
            </a:r>
            <a:r>
              <a:rPr lang="sv-SE" sz="2400" dirty="0"/>
              <a:t> the H2 and </a:t>
            </a:r>
            <a:r>
              <a:rPr lang="sv-SE" sz="2400" dirty="0" err="1"/>
              <a:t>now</a:t>
            </a:r>
            <a:endParaRPr lang="sv-SE" sz="2400" dirty="0"/>
          </a:p>
          <a:p>
            <a:r>
              <a:rPr lang="sv-SE" sz="2400" dirty="0"/>
              <a:t>P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know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a </a:t>
            </a:r>
            <a:r>
              <a:rPr lang="sv-SE" sz="2400" dirty="0" err="1"/>
              <a:t>weak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</a:t>
            </a:r>
            <a:r>
              <a:rPr lang="sv-SE" sz="2400" dirty="0" err="1"/>
              <a:t>return</a:t>
            </a:r>
            <a:r>
              <a:rPr lang="sv-SE" sz="2400" dirty="0"/>
              <a:t> the 2nd,</a:t>
            </a:r>
          </a:p>
          <a:p>
            <a:r>
              <a:rPr lang="sv-SE" sz="2400" dirty="0" err="1"/>
              <a:t>with</a:t>
            </a:r>
            <a:r>
              <a:rPr lang="sv-SE" sz="2400" dirty="0"/>
              <a:t> a </a:t>
            </a:r>
            <a:r>
              <a:rPr lang="sv-SE" sz="2400" dirty="0" err="1"/>
              <a:t>good</a:t>
            </a:r>
            <a:r>
              <a:rPr lang="sv-SE" sz="2400" dirty="0"/>
              <a:t> </a:t>
            </a:r>
            <a:r>
              <a:rPr lang="sv-SE" sz="2400" dirty="0" err="1"/>
              <a:t>suit</a:t>
            </a:r>
            <a:r>
              <a:rPr lang="sv-SE" sz="2400" dirty="0"/>
              <a:t> </a:t>
            </a:r>
            <a:r>
              <a:rPr lang="sv-SE" sz="2400" dirty="0" err="1"/>
              <a:t>return</a:t>
            </a:r>
            <a:r>
              <a:rPr lang="sv-SE" sz="2400" dirty="0"/>
              <a:t> the 4th.</a:t>
            </a:r>
          </a:p>
          <a:p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can</a:t>
            </a:r>
            <a:r>
              <a:rPr lang="sv-SE" sz="2400" dirty="0"/>
              <a:t> </a:t>
            </a:r>
            <a:r>
              <a:rPr lang="sv-SE" sz="2400" dirty="0" err="1"/>
              <a:t>always</a:t>
            </a:r>
            <a:r>
              <a:rPr lang="sv-SE" sz="2400" dirty="0"/>
              <a:t> </a:t>
            </a:r>
            <a:r>
              <a:rPr lang="sv-SE" sz="2400" dirty="0" err="1"/>
              <a:t>choose</a:t>
            </a:r>
            <a:r>
              <a:rPr lang="sv-SE" sz="2400" dirty="0"/>
              <a:t> the </a:t>
            </a:r>
            <a:r>
              <a:rPr lang="sv-SE" sz="2400" dirty="0" err="1"/>
              <a:t>card</a:t>
            </a:r>
            <a:r>
              <a:rPr lang="sv-SE" sz="2400" dirty="0"/>
              <a:t> </a:t>
            </a:r>
            <a:r>
              <a:rPr lang="sv-SE" sz="2400" dirty="0" err="1"/>
              <a:t>that</a:t>
            </a:r>
            <a:endParaRPr lang="sv-SE" sz="2400" dirty="0"/>
          </a:p>
          <a:p>
            <a:r>
              <a:rPr lang="sv-SE" sz="2400" dirty="0" err="1"/>
              <a:t>helps</a:t>
            </a:r>
            <a:r>
              <a:rPr lang="sv-SE" sz="2400" dirty="0"/>
              <a:t> partner. From K103, </a:t>
            </a:r>
            <a:r>
              <a:rPr lang="sv-SE" sz="2400" dirty="0" err="1"/>
              <a:t>return</a:t>
            </a:r>
            <a:r>
              <a:rPr lang="sv-SE" sz="2400" dirty="0"/>
              <a:t> the 10.</a:t>
            </a:r>
          </a:p>
          <a:p>
            <a:r>
              <a:rPr lang="sv-SE" sz="2400" dirty="0"/>
              <a:t>P </a:t>
            </a:r>
            <a:r>
              <a:rPr lang="sv-SE" sz="2400" dirty="0" err="1"/>
              <a:t>will</a:t>
            </a:r>
            <a:r>
              <a:rPr lang="sv-SE" sz="2400" dirty="0"/>
              <a:t> </a:t>
            </a:r>
            <a:r>
              <a:rPr lang="sv-SE" sz="2400" dirty="0" err="1"/>
              <a:t>know</a:t>
            </a:r>
            <a:r>
              <a:rPr lang="sv-SE" sz="2400" dirty="0"/>
              <a:t>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have</a:t>
            </a:r>
            <a:r>
              <a:rPr lang="sv-SE" sz="2400" dirty="0"/>
              <a:t> a </a:t>
            </a:r>
            <a:r>
              <a:rPr lang="sv-SE" sz="2400" dirty="0" err="1"/>
              <a:t>higher</a:t>
            </a:r>
            <a:r>
              <a:rPr lang="sv-SE" sz="2400" dirty="0"/>
              <a:t> </a:t>
            </a:r>
            <a:r>
              <a:rPr lang="sv-SE" sz="2400" dirty="0" err="1"/>
              <a:t>card</a:t>
            </a:r>
            <a:r>
              <a:rPr lang="sv-SE" sz="2400" dirty="0"/>
              <a:t>.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7420430A-A263-465B-8670-FDFDA9FDE5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256" y="1747645"/>
            <a:ext cx="5639587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7508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340D91-6F0F-430D-8007-41AE8B8B1B24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Leads</a:t>
            </a:r>
            <a:r>
              <a:rPr lang="sv-SE" sz="3600" dirty="0"/>
              <a:t> from honors ag NT, </a:t>
            </a:r>
            <a:r>
              <a:rPr lang="sv-SE" sz="3600" dirty="0" err="1"/>
              <a:t>what</a:t>
            </a:r>
            <a:r>
              <a:rPr lang="sv-SE" sz="3600" dirty="0"/>
              <a:t> information do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need</a:t>
            </a:r>
            <a:r>
              <a:rPr lang="sv-SE" sz="3600" dirty="0"/>
              <a:t>?</a:t>
            </a:r>
          </a:p>
          <a:p>
            <a:r>
              <a:rPr lang="sv-SE" sz="3600" dirty="0" err="1"/>
              <a:t>Attitude</a:t>
            </a:r>
            <a:r>
              <a:rPr lang="sv-SE" sz="3600" dirty="0"/>
              <a:t>?</a:t>
            </a:r>
          </a:p>
          <a:p>
            <a:r>
              <a:rPr lang="sv-SE" sz="3600" dirty="0"/>
              <a:t>Count?</a:t>
            </a:r>
          </a:p>
          <a:p>
            <a:r>
              <a:rPr lang="sv-SE" sz="3600" dirty="0" err="1"/>
              <a:t>Unblock</a:t>
            </a:r>
            <a:r>
              <a:rPr lang="sv-SE" sz="3600" dirty="0"/>
              <a:t>?</a:t>
            </a:r>
          </a:p>
          <a:p>
            <a:r>
              <a:rPr lang="sv-SE" sz="3600" dirty="0" err="1"/>
              <a:t>Can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solve</a:t>
            </a:r>
            <a:r>
              <a:rPr lang="sv-SE" sz="3600" dirty="0"/>
              <a:t> all </a:t>
            </a:r>
            <a:r>
              <a:rPr lang="sv-SE" sz="3600" dirty="0" err="1"/>
              <a:t>this</a:t>
            </a:r>
            <a:r>
              <a:rPr lang="sv-SE" sz="3600" dirty="0"/>
              <a:t>? </a:t>
            </a:r>
          </a:p>
          <a:p>
            <a:r>
              <a:rPr lang="sv-SE" sz="3600" dirty="0"/>
              <a:t>NO! </a:t>
            </a:r>
            <a:r>
              <a:rPr lang="sv-SE" sz="3600" dirty="0" err="1"/>
              <a:t>You</a:t>
            </a:r>
            <a:r>
              <a:rPr lang="sv-SE" sz="3600" dirty="0"/>
              <a:t> must </a:t>
            </a:r>
            <a:r>
              <a:rPr lang="sv-SE" sz="3600" dirty="0" err="1"/>
              <a:t>give</a:t>
            </a:r>
            <a:r>
              <a:rPr lang="sv-SE" sz="3600" dirty="0"/>
              <a:t> </a:t>
            </a:r>
            <a:r>
              <a:rPr lang="sv-SE" sz="3600" dirty="0" err="1"/>
              <a:t>up</a:t>
            </a:r>
            <a:r>
              <a:rPr lang="sv-SE" sz="3600" dirty="0"/>
              <a:t> </a:t>
            </a:r>
            <a:r>
              <a:rPr lang="sv-SE" sz="3600" dirty="0" err="1"/>
              <a:t>something</a:t>
            </a:r>
            <a:endParaRPr lang="sv-SE" sz="3600" dirty="0"/>
          </a:p>
          <a:p>
            <a:endParaRPr lang="sv-SE" sz="3600" dirty="0"/>
          </a:p>
          <a:p>
            <a:r>
              <a:rPr lang="sv-SE" sz="3600" dirty="0" err="1"/>
              <a:t>What</a:t>
            </a:r>
            <a:r>
              <a:rPr lang="sv-SE" sz="3600" dirty="0"/>
              <a:t> information </a:t>
            </a:r>
            <a:r>
              <a:rPr lang="sv-SE" sz="3600" dirty="0" err="1"/>
              <a:t>does</a:t>
            </a:r>
            <a:r>
              <a:rPr lang="sv-SE" sz="3600" dirty="0"/>
              <a:t> </a:t>
            </a:r>
            <a:r>
              <a:rPr lang="sv-SE" sz="3600" dirty="0" err="1"/>
              <a:t>your</a:t>
            </a:r>
            <a:r>
              <a:rPr lang="sv-SE" sz="3600" dirty="0"/>
              <a:t> partner </a:t>
            </a:r>
            <a:r>
              <a:rPr lang="sv-SE" sz="3600" dirty="0" err="1"/>
              <a:t>need</a:t>
            </a:r>
            <a:r>
              <a:rPr lang="sv-SE" sz="3600" dirty="0"/>
              <a:t>?</a:t>
            </a:r>
          </a:p>
          <a:p>
            <a:r>
              <a:rPr lang="sv-SE" sz="3600" dirty="0"/>
              <a:t>If </a:t>
            </a:r>
            <a:r>
              <a:rPr lang="sv-SE" sz="3600" dirty="0" err="1"/>
              <a:t>it’s</a:t>
            </a:r>
            <a:r>
              <a:rPr lang="sv-SE" sz="3600" dirty="0"/>
              <a:t> an honor, </a:t>
            </a:r>
            <a:r>
              <a:rPr lang="sv-SE" sz="3600" dirty="0" err="1"/>
              <a:t>what</a:t>
            </a:r>
            <a:r>
              <a:rPr lang="sv-SE" sz="3600" dirty="0"/>
              <a:t> </a:t>
            </a:r>
            <a:r>
              <a:rPr lang="sv-SE" sz="3600" dirty="0" err="1"/>
              <a:t>does</a:t>
            </a:r>
            <a:r>
              <a:rPr lang="sv-SE" sz="3600" dirty="0"/>
              <a:t> it show or </a:t>
            </a:r>
            <a:r>
              <a:rPr lang="sv-SE" sz="3600" dirty="0" err="1"/>
              <a:t>deny</a:t>
            </a:r>
            <a:r>
              <a:rPr lang="sv-SE" sz="3600" dirty="0"/>
              <a:t>?</a:t>
            </a:r>
          </a:p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9370289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20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000" dirty="0" err="1"/>
              <a:t>This</a:t>
            </a:r>
            <a:r>
              <a:rPr lang="sv-SE" sz="2000" dirty="0"/>
              <a:t> hand </a:t>
            </a:r>
            <a:r>
              <a:rPr lang="sv-SE" sz="2000" dirty="0" err="1"/>
              <a:t>was</a:t>
            </a:r>
            <a:r>
              <a:rPr lang="sv-SE" sz="2000" dirty="0"/>
              <a:t> </a:t>
            </a:r>
            <a:r>
              <a:rPr lang="sv-SE" sz="2000" dirty="0" err="1"/>
              <a:t>played</a:t>
            </a:r>
            <a:r>
              <a:rPr lang="sv-SE" sz="2000" dirty="0"/>
              <a:t> in the Festival Teams</a:t>
            </a:r>
          </a:p>
          <a:p>
            <a:r>
              <a:rPr lang="sv-SE" sz="2000" dirty="0"/>
              <a:t>The </a:t>
            </a:r>
            <a:r>
              <a:rPr lang="sv-SE" sz="2000" dirty="0" err="1"/>
              <a:t>lead</a:t>
            </a:r>
            <a:r>
              <a:rPr lang="sv-SE" sz="2000" dirty="0"/>
              <a:t> </a:t>
            </a:r>
            <a:r>
              <a:rPr lang="sv-SE" sz="2000" dirty="0" err="1"/>
              <a:t>was</a:t>
            </a:r>
            <a:r>
              <a:rPr lang="sv-SE" sz="2000" dirty="0"/>
              <a:t> </a:t>
            </a:r>
            <a:r>
              <a:rPr lang="sv-SE" sz="2000" dirty="0" err="1"/>
              <a:t>mostly</a:t>
            </a:r>
            <a:r>
              <a:rPr lang="sv-SE" sz="2000" dirty="0"/>
              <a:t> </a:t>
            </a:r>
            <a:r>
              <a:rPr lang="sv-SE" sz="2000" dirty="0">
                <a:sym typeface="Symbol" panose="05050102010706020507" pitchFamily="18" charset="2"/>
              </a:rPr>
              <a:t> J and </a:t>
            </a:r>
            <a:r>
              <a:rPr lang="sv-SE" sz="2000" dirty="0" err="1">
                <a:sym typeface="Symbol" panose="05050102010706020507" pitchFamily="18" charset="2"/>
              </a:rPr>
              <a:t>only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one</a:t>
            </a:r>
            <a:r>
              <a:rPr lang="sv-SE" sz="2000" dirty="0">
                <a:sym typeface="Symbol" panose="05050102010706020507" pitchFamily="18" charset="2"/>
              </a:rPr>
              <a:t> pair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did</a:t>
            </a:r>
            <a:r>
              <a:rPr lang="sv-SE" sz="2000" dirty="0">
                <a:sym typeface="Symbol" panose="05050102010706020507" pitchFamily="18" charset="2"/>
              </a:rPr>
              <a:t> score -2. The rest </a:t>
            </a:r>
            <a:r>
              <a:rPr lang="sv-SE" sz="2000" dirty="0" err="1">
                <a:sym typeface="Symbol" panose="05050102010706020507" pitchFamily="18" charset="2"/>
              </a:rPr>
              <a:t>made</a:t>
            </a:r>
            <a:r>
              <a:rPr lang="sv-SE" sz="2000" dirty="0">
                <a:sym typeface="Symbol" panose="05050102010706020507" pitchFamily="18" charset="2"/>
              </a:rPr>
              <a:t> it. At the table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who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defeated</a:t>
            </a:r>
            <a:r>
              <a:rPr lang="sv-SE" sz="2000" dirty="0">
                <a:sym typeface="Symbol" panose="05050102010706020507" pitchFamily="18" charset="2"/>
              </a:rPr>
              <a:t> it, </a:t>
            </a:r>
            <a:r>
              <a:rPr lang="sv-SE" sz="2000" dirty="0" err="1">
                <a:sym typeface="Symbol" panose="05050102010706020507" pitchFamily="18" charset="2"/>
              </a:rPr>
              <a:t>decl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played</a:t>
            </a:r>
            <a:r>
              <a:rPr lang="sv-SE" sz="2000" dirty="0">
                <a:sym typeface="Symbol" panose="05050102010706020507" pitchFamily="18" charset="2"/>
              </a:rPr>
              <a:t> a small D in</a:t>
            </a:r>
          </a:p>
          <a:p>
            <a:r>
              <a:rPr lang="sv-SE" sz="2000" dirty="0">
                <a:sym typeface="Symbol" panose="05050102010706020507" pitchFamily="18" charset="2"/>
              </a:rPr>
              <a:t>trick 2. N </a:t>
            </a:r>
            <a:r>
              <a:rPr lang="sv-SE" sz="2000" dirty="0" err="1">
                <a:sym typeface="Symbol" panose="05050102010706020507" pitchFamily="18" charset="2"/>
              </a:rPr>
              <a:t>played</a:t>
            </a:r>
            <a:r>
              <a:rPr lang="sv-SE" sz="2000" dirty="0">
                <a:sym typeface="Symbol" panose="05050102010706020507" pitchFamily="18" charset="2"/>
              </a:rPr>
              <a:t> the Jack </a:t>
            </a:r>
            <a:r>
              <a:rPr lang="sv-SE" sz="2000" dirty="0" err="1">
                <a:sym typeface="Symbol" panose="05050102010706020507" pitchFamily="18" charset="2"/>
              </a:rPr>
              <a:t>but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south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overtook</a:t>
            </a:r>
            <a:r>
              <a:rPr lang="sv-SE" sz="2000" dirty="0">
                <a:sym typeface="Symbol" panose="05050102010706020507" pitchFamily="18" charset="2"/>
              </a:rPr>
              <a:t> it and </a:t>
            </a:r>
            <a:r>
              <a:rPr lang="sv-SE" sz="2000" dirty="0" err="1">
                <a:sym typeface="Symbol" panose="05050102010706020507" pitchFamily="18" charset="2"/>
              </a:rPr>
              <a:t>played</a:t>
            </a:r>
            <a:r>
              <a:rPr lang="sv-SE" sz="2000" dirty="0">
                <a:sym typeface="Symbol" panose="05050102010706020507" pitchFamily="18" charset="2"/>
              </a:rPr>
              <a:t> the A </a:t>
            </a:r>
            <a:r>
              <a:rPr lang="sv-SE" sz="2000" dirty="0" err="1">
                <a:sym typeface="Symbol" panose="05050102010706020507" pitchFamily="18" charset="2"/>
              </a:rPr>
              <a:t>of</a:t>
            </a:r>
            <a:r>
              <a:rPr lang="sv-SE" sz="2000" dirty="0">
                <a:sym typeface="Symbol" panose="05050102010706020507" pitchFamily="18" charset="2"/>
              </a:rPr>
              <a:t> C and a </a:t>
            </a:r>
            <a:r>
              <a:rPr lang="sv-SE" sz="2000" dirty="0" err="1">
                <a:sym typeface="Symbol" panose="05050102010706020507" pitchFamily="18" charset="2"/>
              </a:rPr>
              <a:t>high</a:t>
            </a:r>
            <a:endParaRPr lang="sv-SE" sz="2000" dirty="0">
              <a:sym typeface="Symbol" panose="05050102010706020507" pitchFamily="18" charset="2"/>
            </a:endParaRPr>
          </a:p>
          <a:p>
            <a:r>
              <a:rPr lang="sv-SE" sz="2000" dirty="0">
                <a:sym typeface="Symbol" panose="05050102010706020507" pitchFamily="18" charset="2"/>
              </a:rPr>
              <a:t>club ( spade </a:t>
            </a:r>
            <a:r>
              <a:rPr lang="sv-SE" sz="2000" dirty="0" err="1">
                <a:sym typeface="Symbol" panose="05050102010706020507" pitchFamily="18" charset="2"/>
              </a:rPr>
              <a:t>entry</a:t>
            </a:r>
            <a:r>
              <a:rPr lang="sv-SE" sz="2000" dirty="0">
                <a:sym typeface="Symbol" panose="05050102010706020507" pitchFamily="18" charset="2"/>
              </a:rPr>
              <a:t> ). If </a:t>
            </a:r>
            <a:r>
              <a:rPr lang="sv-SE" sz="2000" dirty="0" err="1">
                <a:sym typeface="Symbol" panose="05050102010706020507" pitchFamily="18" charset="2"/>
              </a:rPr>
              <a:t>decl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plays</a:t>
            </a:r>
            <a:r>
              <a:rPr lang="sv-SE" sz="2000" dirty="0">
                <a:sym typeface="Symbol" panose="05050102010706020507" pitchFamily="18" charset="2"/>
              </a:rPr>
              <a:t> 3 </a:t>
            </a:r>
            <a:r>
              <a:rPr lang="sv-SE" sz="2000" dirty="0" err="1">
                <a:sym typeface="Symbol" panose="05050102010706020507" pitchFamily="18" charset="2"/>
              </a:rPr>
              <a:t>rounds</a:t>
            </a:r>
            <a:endParaRPr lang="sv-SE" sz="2000" dirty="0">
              <a:sym typeface="Symbol" panose="05050102010706020507" pitchFamily="18" charset="2"/>
            </a:endParaRPr>
          </a:p>
          <a:p>
            <a:r>
              <a:rPr lang="sv-SE" sz="2000" dirty="0" err="1">
                <a:sym typeface="Symbol" panose="05050102010706020507" pitchFamily="18" charset="2"/>
              </a:rPr>
              <a:t>of</a:t>
            </a:r>
            <a:r>
              <a:rPr lang="sv-SE" sz="2000" dirty="0">
                <a:sym typeface="Symbol" panose="05050102010706020507" pitchFamily="18" charset="2"/>
              </a:rPr>
              <a:t> D North </a:t>
            </a:r>
            <a:r>
              <a:rPr lang="sv-SE" sz="2000" dirty="0" err="1">
                <a:sym typeface="Symbol" panose="05050102010706020507" pitchFamily="18" charset="2"/>
              </a:rPr>
              <a:t>will</a:t>
            </a:r>
            <a:r>
              <a:rPr lang="sv-SE" sz="2000" dirty="0">
                <a:sym typeface="Symbol" panose="05050102010706020507" pitchFamily="18" charset="2"/>
              </a:rPr>
              <a:t> be on </a:t>
            </a:r>
            <a:r>
              <a:rPr lang="sv-SE" sz="2000" dirty="0" err="1">
                <a:sym typeface="Symbol" panose="05050102010706020507" pitchFamily="18" charset="2"/>
              </a:rPr>
              <a:t>lead</a:t>
            </a:r>
            <a:r>
              <a:rPr lang="sv-SE" sz="2000" dirty="0">
                <a:sym typeface="Symbol" panose="05050102010706020507" pitchFamily="18" charset="2"/>
              </a:rPr>
              <a:t> and </a:t>
            </a:r>
            <a:r>
              <a:rPr lang="sv-SE" sz="2000" dirty="0" err="1">
                <a:sym typeface="Symbol" panose="05050102010706020507" pitchFamily="18" charset="2"/>
              </a:rPr>
              <a:t>now</a:t>
            </a:r>
            <a:r>
              <a:rPr lang="sv-SE" sz="2000" dirty="0">
                <a:sym typeface="Symbol" panose="05050102010706020507" pitchFamily="18" charset="2"/>
              </a:rPr>
              <a:t>?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They</a:t>
            </a:r>
            <a:r>
              <a:rPr lang="sv-SE" sz="2000" dirty="0">
                <a:sym typeface="Symbol" panose="05050102010706020507" pitchFamily="18" charset="2"/>
              </a:rPr>
              <a:t> all </a:t>
            </a:r>
            <a:r>
              <a:rPr lang="sv-SE" sz="2000" dirty="0" err="1">
                <a:sym typeface="Symbol" panose="05050102010706020507" pitchFamily="18" charset="2"/>
              </a:rPr>
              <a:t>returned</a:t>
            </a:r>
            <a:r>
              <a:rPr lang="sv-SE" sz="2000" dirty="0">
                <a:sym typeface="Symbol" panose="05050102010706020507" pitchFamily="18" charset="2"/>
              </a:rPr>
              <a:t> the 10 </a:t>
            </a:r>
            <a:r>
              <a:rPr lang="sv-SE" sz="2000" dirty="0" err="1">
                <a:sym typeface="Symbol" panose="05050102010706020507" pitchFamily="18" charset="2"/>
              </a:rPr>
              <a:t>of</a:t>
            </a:r>
            <a:r>
              <a:rPr lang="sv-SE" sz="2000" dirty="0">
                <a:sym typeface="Symbol" panose="05050102010706020507" pitchFamily="18" charset="2"/>
              </a:rPr>
              <a:t> C. </a:t>
            </a:r>
            <a:r>
              <a:rPr lang="sv-SE" sz="2000" dirty="0" err="1">
                <a:sym typeface="Symbol" panose="05050102010706020507" pitchFamily="18" charset="2"/>
              </a:rPr>
              <a:t>Curtain</a:t>
            </a:r>
            <a:r>
              <a:rPr lang="sv-SE" sz="2000" dirty="0">
                <a:sym typeface="Symbol" panose="05050102010706020507" pitchFamily="18" charset="2"/>
              </a:rPr>
              <a:t>!</a:t>
            </a:r>
          </a:p>
          <a:p>
            <a:r>
              <a:rPr lang="sv-SE" sz="2000" dirty="0">
                <a:sym typeface="Symbol" panose="05050102010706020507" pitchFamily="18" charset="2"/>
              </a:rPr>
              <a:t>At </a:t>
            </a:r>
            <a:r>
              <a:rPr lang="sv-SE" sz="2000" dirty="0" err="1">
                <a:sym typeface="Symbol" panose="05050102010706020507" pitchFamily="18" charset="2"/>
              </a:rPr>
              <a:t>every</a:t>
            </a:r>
            <a:r>
              <a:rPr lang="sv-SE" sz="2000" dirty="0">
                <a:sym typeface="Symbol" panose="05050102010706020507" pitchFamily="18" charset="2"/>
              </a:rPr>
              <a:t> table S </a:t>
            </a:r>
            <a:r>
              <a:rPr lang="sv-SE" sz="2000" dirty="0" err="1">
                <a:sym typeface="Symbol" panose="05050102010706020507" pitchFamily="18" charset="2"/>
              </a:rPr>
              <a:t>encouraged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with</a:t>
            </a:r>
            <a:r>
              <a:rPr lang="sv-SE" sz="2000" dirty="0">
                <a:sym typeface="Symbol" panose="05050102010706020507" pitchFamily="18" charset="2"/>
              </a:rPr>
              <a:t> the 2.</a:t>
            </a:r>
          </a:p>
          <a:p>
            <a:r>
              <a:rPr lang="sv-SE" sz="2000" dirty="0">
                <a:sym typeface="Symbol" panose="05050102010706020507" pitchFamily="18" charset="2"/>
              </a:rPr>
              <a:t>An expert </a:t>
            </a:r>
            <a:r>
              <a:rPr lang="sv-SE" sz="2000" dirty="0" err="1">
                <a:sym typeface="Symbol" panose="05050102010706020507" pitchFamily="18" charset="2"/>
              </a:rPr>
              <a:t>would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encourage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with</a:t>
            </a:r>
            <a:r>
              <a:rPr lang="sv-SE" sz="2000" dirty="0">
                <a:sym typeface="Symbol" panose="05050102010706020507" pitchFamily="18" charset="2"/>
              </a:rPr>
              <a:t> the 3.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Then</a:t>
            </a:r>
            <a:r>
              <a:rPr lang="sv-SE" sz="2000" dirty="0">
                <a:sym typeface="Symbol" panose="05050102010706020507" pitchFamily="18" charset="2"/>
              </a:rPr>
              <a:t> N </a:t>
            </a:r>
            <a:r>
              <a:rPr lang="sv-SE" sz="2000" dirty="0" err="1">
                <a:sym typeface="Symbol" panose="05050102010706020507" pitchFamily="18" charset="2"/>
              </a:rPr>
              <a:t>would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realize</a:t>
            </a:r>
            <a:r>
              <a:rPr lang="sv-SE" sz="2000" dirty="0">
                <a:sym typeface="Symbol" panose="05050102010706020507" pitchFamily="18" charset="2"/>
              </a:rPr>
              <a:t> the </a:t>
            </a:r>
            <a:r>
              <a:rPr lang="sv-SE" sz="2000" dirty="0" err="1">
                <a:sym typeface="Symbol" panose="05050102010706020507" pitchFamily="18" charset="2"/>
              </a:rPr>
              <a:t>danger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of</a:t>
            </a:r>
            <a:r>
              <a:rPr lang="sv-SE" sz="2000" dirty="0">
                <a:sym typeface="Symbol" panose="05050102010706020507" pitchFamily="18" charset="2"/>
              </a:rPr>
              <a:t> KQ</a:t>
            </a:r>
          </a:p>
          <a:p>
            <a:r>
              <a:rPr lang="sv-SE" sz="2000" dirty="0">
                <a:sym typeface="Symbol" panose="05050102010706020507" pitchFamily="18" charset="2"/>
              </a:rPr>
              <a:t>bare in W hand, and </a:t>
            </a:r>
            <a:r>
              <a:rPr lang="sv-SE" sz="2000" dirty="0" err="1">
                <a:sym typeface="Symbol" panose="05050102010706020507" pitchFamily="18" charset="2"/>
              </a:rPr>
              <a:t>thus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return</a:t>
            </a:r>
            <a:r>
              <a:rPr lang="sv-SE" sz="2000" dirty="0">
                <a:sym typeface="Symbol" panose="05050102010706020507" pitchFamily="18" charset="2"/>
              </a:rPr>
              <a:t> a small</a:t>
            </a:r>
          </a:p>
          <a:p>
            <a:r>
              <a:rPr lang="sv-SE" sz="2000" dirty="0">
                <a:sym typeface="Symbol" panose="05050102010706020507" pitchFamily="18" charset="2"/>
              </a:rPr>
              <a:t>club. If S </a:t>
            </a:r>
            <a:r>
              <a:rPr lang="sv-SE" sz="2000" dirty="0" err="1">
                <a:sym typeface="Symbol" panose="05050102010706020507" pitchFamily="18" charset="2"/>
              </a:rPr>
              <a:t>held</a:t>
            </a:r>
            <a:r>
              <a:rPr lang="sv-SE" sz="2000" dirty="0">
                <a:sym typeface="Symbol" panose="05050102010706020507" pitchFamily="18" charset="2"/>
              </a:rPr>
              <a:t> the K </a:t>
            </a:r>
            <a:r>
              <a:rPr lang="sv-SE" sz="2000" dirty="0" err="1">
                <a:sym typeface="Symbol" panose="05050102010706020507" pitchFamily="18" charset="2"/>
              </a:rPr>
              <a:t>he</a:t>
            </a:r>
            <a:r>
              <a:rPr lang="sv-SE" sz="2000" dirty="0">
                <a:sym typeface="Symbol" panose="05050102010706020507" pitchFamily="18" charset="2"/>
              </a:rPr>
              <a:t> must not play it.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When</a:t>
            </a:r>
            <a:r>
              <a:rPr lang="sv-SE" sz="2000" dirty="0">
                <a:sym typeface="Symbol" panose="05050102010706020507" pitchFamily="18" charset="2"/>
              </a:rPr>
              <a:t> S </a:t>
            </a:r>
            <a:r>
              <a:rPr lang="sv-SE" sz="2000" dirty="0" err="1">
                <a:sym typeface="Symbol" panose="05050102010706020507" pitchFamily="18" charset="2"/>
              </a:rPr>
              <a:t>played</a:t>
            </a:r>
            <a:r>
              <a:rPr lang="sv-SE" sz="2000" dirty="0">
                <a:sym typeface="Symbol" panose="05050102010706020507" pitchFamily="18" charset="2"/>
              </a:rPr>
              <a:t> the 2 in trick </a:t>
            </a:r>
            <a:r>
              <a:rPr lang="sv-SE" sz="2000" dirty="0" err="1">
                <a:sym typeface="Symbol" panose="05050102010706020507" pitchFamily="18" charset="2"/>
              </a:rPr>
              <a:t>one</a:t>
            </a:r>
            <a:r>
              <a:rPr lang="sv-SE" sz="2000" dirty="0">
                <a:sym typeface="Symbol" panose="05050102010706020507" pitchFamily="18" charset="2"/>
              </a:rPr>
              <a:t>, it </a:t>
            </a:r>
          </a:p>
          <a:p>
            <a:r>
              <a:rPr lang="sv-SE" sz="2000" dirty="0" err="1">
                <a:sym typeface="Symbol" panose="05050102010706020507" pitchFamily="18" charset="2"/>
              </a:rPr>
              <a:t>promises</a:t>
            </a:r>
            <a:r>
              <a:rPr lang="sv-SE" sz="2000" dirty="0">
                <a:sym typeface="Symbol" panose="05050102010706020507" pitchFamily="18" charset="2"/>
              </a:rPr>
              <a:t> a 4-c </a:t>
            </a:r>
            <a:r>
              <a:rPr lang="sv-SE" sz="2000" dirty="0" err="1">
                <a:sym typeface="Symbol" panose="05050102010706020507" pitchFamily="18" charset="2"/>
              </a:rPr>
              <a:t>suit</a:t>
            </a:r>
            <a:r>
              <a:rPr lang="sv-SE" sz="2000" dirty="0">
                <a:sym typeface="Symbol" panose="05050102010706020507" pitchFamily="18" charset="2"/>
              </a:rPr>
              <a:t> and </a:t>
            </a:r>
            <a:r>
              <a:rPr lang="sv-SE" sz="2000" dirty="0" err="1">
                <a:sym typeface="Symbol" panose="05050102010706020507" pitchFamily="18" charset="2"/>
              </a:rPr>
              <a:t>then</a:t>
            </a:r>
            <a:r>
              <a:rPr lang="sv-SE" sz="2000" dirty="0">
                <a:sym typeface="Symbol" panose="05050102010706020507" pitchFamily="18" charset="2"/>
              </a:rPr>
              <a:t> </a:t>
            </a:r>
            <a:r>
              <a:rPr lang="sv-SE" sz="2000" dirty="0" err="1">
                <a:sym typeface="Symbol" panose="05050102010706020507" pitchFamily="18" charset="2"/>
              </a:rPr>
              <a:t>its</a:t>
            </a:r>
            <a:r>
              <a:rPr lang="sv-SE" sz="2000" dirty="0">
                <a:sym typeface="Symbol" panose="05050102010706020507" pitchFamily="18" charset="2"/>
              </a:rPr>
              <a:t> ok to </a:t>
            </a:r>
            <a:r>
              <a:rPr lang="sv-SE" sz="2000" dirty="0" err="1">
                <a:sym typeface="Symbol" panose="05050102010706020507" pitchFamily="18" charset="2"/>
              </a:rPr>
              <a:t>return</a:t>
            </a:r>
            <a:r>
              <a:rPr lang="sv-SE" sz="2000" dirty="0">
                <a:sym typeface="Symbol" panose="05050102010706020507" pitchFamily="18" charset="2"/>
              </a:rPr>
              <a:t> the</a:t>
            </a:r>
          </a:p>
          <a:p>
            <a:r>
              <a:rPr lang="sv-SE" sz="2000" dirty="0">
                <a:sym typeface="Symbol" panose="05050102010706020507" pitchFamily="18" charset="2"/>
              </a:rPr>
              <a:t>10</a:t>
            </a:r>
          </a:p>
          <a:p>
            <a:endParaRPr lang="sv-SE" sz="24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1AB85A1-0FD7-442F-BAF1-A859130B8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6525"/>
            <a:ext cx="5763429" cy="6611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95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21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4400" dirty="0"/>
              <a:t>If </a:t>
            </a:r>
            <a:r>
              <a:rPr lang="sv-SE" sz="4400" dirty="0" err="1"/>
              <a:t>you</a:t>
            </a:r>
            <a:r>
              <a:rPr lang="sv-SE" sz="4400" dirty="0"/>
              <a:t> </a:t>
            </a:r>
            <a:r>
              <a:rPr lang="sv-SE" sz="4400" dirty="0" err="1"/>
              <a:t>want</a:t>
            </a:r>
            <a:r>
              <a:rPr lang="sv-SE" sz="4400" dirty="0"/>
              <a:t> to be an expert:</a:t>
            </a:r>
          </a:p>
          <a:p>
            <a:r>
              <a:rPr lang="sv-SE" sz="4400" dirty="0"/>
              <a:t>Start </a:t>
            </a:r>
            <a:r>
              <a:rPr lang="sv-SE" sz="4400" dirty="0" err="1"/>
              <a:t>counting</a:t>
            </a:r>
            <a:r>
              <a:rPr lang="sv-SE" sz="4400" dirty="0"/>
              <a:t> </a:t>
            </a:r>
            <a:r>
              <a:rPr lang="sv-SE" sz="4400" dirty="0" err="1"/>
              <a:t>everything</a:t>
            </a:r>
            <a:r>
              <a:rPr lang="sv-SE" sz="4400" dirty="0"/>
              <a:t>!</a:t>
            </a:r>
          </a:p>
          <a:p>
            <a:r>
              <a:rPr lang="sv-SE" sz="4400" dirty="0"/>
              <a:t>Start at trick 1!</a:t>
            </a:r>
          </a:p>
          <a:p>
            <a:endParaRPr lang="sv-SE" sz="4400" dirty="0"/>
          </a:p>
          <a:p>
            <a:r>
              <a:rPr lang="sv-SE" sz="4400" dirty="0"/>
              <a:t>Points in </a:t>
            </a:r>
            <a:r>
              <a:rPr lang="sv-SE" sz="4400" dirty="0" err="1"/>
              <a:t>each</a:t>
            </a:r>
            <a:r>
              <a:rPr lang="sv-SE" sz="4400" dirty="0"/>
              <a:t> hand</a:t>
            </a:r>
          </a:p>
          <a:p>
            <a:r>
              <a:rPr lang="sv-SE" sz="4400" dirty="0" err="1"/>
              <a:t>Number</a:t>
            </a:r>
            <a:r>
              <a:rPr lang="sv-SE" sz="4400" dirty="0"/>
              <a:t> </a:t>
            </a:r>
            <a:r>
              <a:rPr lang="sv-SE" sz="4400" dirty="0" err="1"/>
              <a:t>of</a:t>
            </a:r>
            <a:r>
              <a:rPr lang="sv-SE" sz="4400" dirty="0"/>
              <a:t> </a:t>
            </a:r>
            <a:r>
              <a:rPr lang="sv-SE" sz="4400" dirty="0" err="1"/>
              <a:t>cards</a:t>
            </a:r>
            <a:r>
              <a:rPr lang="sv-SE" sz="4400" dirty="0"/>
              <a:t> in </a:t>
            </a:r>
            <a:r>
              <a:rPr lang="sv-SE" sz="4400" dirty="0" err="1"/>
              <a:t>every</a:t>
            </a:r>
            <a:r>
              <a:rPr lang="sv-SE" sz="4400" dirty="0"/>
              <a:t> </a:t>
            </a:r>
            <a:r>
              <a:rPr lang="sv-SE" sz="4400" dirty="0" err="1"/>
              <a:t>suit</a:t>
            </a:r>
            <a:r>
              <a:rPr lang="sv-SE" sz="4400" dirty="0"/>
              <a:t> in </a:t>
            </a:r>
            <a:r>
              <a:rPr lang="sv-SE" sz="4400" dirty="0" err="1"/>
              <a:t>every</a:t>
            </a:r>
            <a:r>
              <a:rPr lang="sv-SE" sz="4400" dirty="0"/>
              <a:t> hand.</a:t>
            </a:r>
          </a:p>
          <a:p>
            <a:r>
              <a:rPr lang="sv-SE" sz="4400" dirty="0"/>
              <a:t>Dummy is the </a:t>
            </a:r>
            <a:r>
              <a:rPr lang="sv-SE" sz="4400" dirty="0" err="1"/>
              <a:t>easiest</a:t>
            </a:r>
            <a:r>
              <a:rPr lang="sv-SE" sz="4400" dirty="0"/>
              <a:t> hand </a:t>
            </a:r>
            <a:r>
              <a:rPr lang="sv-SE" sz="4400" dirty="0">
                <a:sym typeface="Wingdings" panose="05000000000000000000" pitchFamily="2" charset="2"/>
              </a:rPr>
              <a:t></a:t>
            </a:r>
            <a:endParaRPr lang="sv-SE" sz="4400" dirty="0"/>
          </a:p>
          <a:p>
            <a:r>
              <a:rPr lang="sv-SE" sz="4400" dirty="0" err="1"/>
              <a:t>Good</a:t>
            </a:r>
            <a:r>
              <a:rPr lang="sv-SE" sz="4400" dirty="0"/>
              <a:t> </a:t>
            </a:r>
            <a:r>
              <a:rPr lang="sv-SE" sz="4400" dirty="0" err="1"/>
              <a:t>Luck</a:t>
            </a:r>
            <a:r>
              <a:rPr lang="sv-SE" sz="44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975933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22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1725298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E2A97-1BFA-4D81-93BD-74EA4BE7FF53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3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Some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:</a:t>
            </a:r>
          </a:p>
          <a:p>
            <a:r>
              <a:rPr lang="sv-SE" sz="3600" dirty="0"/>
              <a:t>Ace ask for </a:t>
            </a:r>
            <a:r>
              <a:rPr lang="sv-SE" sz="3600" dirty="0" err="1"/>
              <a:t>attitude</a:t>
            </a:r>
            <a:endParaRPr lang="sv-SE" sz="3600" dirty="0"/>
          </a:p>
          <a:p>
            <a:r>
              <a:rPr lang="sv-SE" sz="3600" dirty="0"/>
              <a:t>King ask for </a:t>
            </a:r>
            <a:r>
              <a:rPr lang="sv-SE" sz="3600" dirty="0" err="1"/>
              <a:t>count</a:t>
            </a:r>
            <a:r>
              <a:rPr lang="sv-SE" sz="3600" dirty="0"/>
              <a:t> or </a:t>
            </a:r>
            <a:r>
              <a:rPr lang="sv-SE" sz="3600" dirty="0" err="1"/>
              <a:t>unblock</a:t>
            </a:r>
            <a:endParaRPr lang="sv-SE" sz="3600" dirty="0"/>
          </a:p>
          <a:p>
            <a:endParaRPr lang="sv-SE" sz="3600" dirty="0"/>
          </a:p>
          <a:p>
            <a:r>
              <a:rPr lang="sv-SE" sz="3600" dirty="0"/>
              <a:t>I </a:t>
            </a:r>
            <a:r>
              <a:rPr lang="sv-SE" sz="3600" dirty="0" err="1"/>
              <a:t>don’t</a:t>
            </a:r>
            <a:r>
              <a:rPr lang="sv-SE" sz="3600" dirty="0"/>
              <a:t>!</a:t>
            </a:r>
          </a:p>
          <a:p>
            <a:r>
              <a:rPr lang="sv-SE" sz="3600" dirty="0" err="1"/>
              <a:t>Because</a:t>
            </a:r>
            <a:r>
              <a:rPr lang="sv-SE" sz="3600" dirty="0"/>
              <a:t> </a:t>
            </a:r>
            <a:r>
              <a:rPr lang="sv-SE" sz="3600" dirty="0" err="1"/>
              <a:t>then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must </a:t>
            </a:r>
            <a:r>
              <a:rPr lang="sv-SE" sz="3600" dirty="0" err="1"/>
              <a:t>lead</a:t>
            </a:r>
            <a:r>
              <a:rPr lang="sv-SE" sz="3600" dirty="0"/>
              <a:t> the Queen from</a:t>
            </a:r>
          </a:p>
          <a:p>
            <a:r>
              <a:rPr lang="sv-SE" sz="3600" dirty="0" err="1"/>
              <a:t>both</a:t>
            </a:r>
            <a:r>
              <a:rPr lang="sv-SE" sz="3600" dirty="0"/>
              <a:t> KQ9xx and from QJ9xx and </a:t>
            </a:r>
            <a:r>
              <a:rPr lang="sv-SE" sz="3600" dirty="0" err="1"/>
              <a:t>your</a:t>
            </a:r>
            <a:r>
              <a:rPr lang="sv-SE" sz="3600" dirty="0"/>
              <a:t> partner</a:t>
            </a:r>
          </a:p>
          <a:p>
            <a:r>
              <a:rPr lang="sv-SE" sz="3600" dirty="0" err="1"/>
              <a:t>will</a:t>
            </a:r>
            <a:r>
              <a:rPr lang="sv-SE" sz="3600" dirty="0"/>
              <a:t> not </a:t>
            </a:r>
            <a:r>
              <a:rPr lang="sv-SE" sz="3600" dirty="0" err="1"/>
              <a:t>know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he</a:t>
            </a:r>
            <a:r>
              <a:rPr lang="sv-SE" sz="3600" dirty="0"/>
              <a:t> </a:t>
            </a:r>
            <a:r>
              <a:rPr lang="sv-SE" sz="3600" dirty="0" err="1"/>
              <a:t>should</a:t>
            </a:r>
            <a:r>
              <a:rPr lang="sv-SE" sz="3600" dirty="0"/>
              <a:t> </a:t>
            </a:r>
            <a:r>
              <a:rPr lang="sv-SE" sz="3600" dirty="0" err="1"/>
              <a:t>encourage</a:t>
            </a:r>
            <a:r>
              <a:rPr lang="sv-SE" sz="3600" dirty="0"/>
              <a:t> holding the 10 </a:t>
            </a:r>
          </a:p>
          <a:p>
            <a:r>
              <a:rPr lang="sv-SE" sz="3600" dirty="0"/>
              <a:t>or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he</a:t>
            </a:r>
            <a:r>
              <a:rPr lang="sv-SE" sz="3600" dirty="0"/>
              <a:t> must </a:t>
            </a:r>
            <a:r>
              <a:rPr lang="sv-SE" sz="3600" dirty="0" err="1"/>
              <a:t>hold</a:t>
            </a:r>
            <a:r>
              <a:rPr lang="sv-SE" sz="3600" dirty="0"/>
              <a:t> the Jack. He may also think declarer </a:t>
            </a:r>
          </a:p>
          <a:p>
            <a:r>
              <a:rPr lang="sv-SE" sz="3600" dirty="0"/>
              <a:t>has AK in the </a:t>
            </a:r>
            <a:r>
              <a:rPr lang="sv-SE" sz="3600" dirty="0" err="1"/>
              <a:t>suit</a:t>
            </a:r>
            <a:r>
              <a:rPr lang="sv-SE" sz="3600" dirty="0"/>
              <a:t>.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9452308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4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 err="1"/>
              <a:t>Cardings</a:t>
            </a:r>
            <a:r>
              <a:rPr lang="sv-SE" sz="3600" dirty="0"/>
              <a:t>. UDCA</a:t>
            </a:r>
          </a:p>
          <a:p>
            <a:r>
              <a:rPr lang="sv-SE" sz="2400" dirty="0" err="1"/>
              <a:t>Means</a:t>
            </a:r>
            <a:r>
              <a:rPr lang="sv-SE" sz="2400" dirty="0"/>
              <a:t>: Count. High-low = odd number, low-high = even number </a:t>
            </a:r>
          </a:p>
          <a:p>
            <a:r>
              <a:rPr lang="sv-SE" sz="2400" dirty="0"/>
              <a:t>Low card = encouraging, high card = discouraging.</a:t>
            </a:r>
          </a:p>
          <a:p>
            <a:endParaRPr lang="sv-SE" sz="2400" dirty="0"/>
          </a:p>
          <a:p>
            <a:r>
              <a:rPr lang="sv-SE" sz="2400" dirty="0" err="1"/>
              <a:t>Advantages</a:t>
            </a:r>
            <a:r>
              <a:rPr lang="sv-SE" sz="2400" dirty="0"/>
              <a:t> </a:t>
            </a:r>
            <a:r>
              <a:rPr lang="sv-SE" sz="2400" dirty="0" err="1"/>
              <a:t>attitude</a:t>
            </a:r>
            <a:r>
              <a:rPr lang="sv-SE" sz="2400" dirty="0"/>
              <a:t>:</a:t>
            </a:r>
          </a:p>
          <a:p>
            <a:r>
              <a:rPr lang="sv-SE" sz="2400" dirty="0"/>
              <a:t>You never risk losing a trick when you encourage with a small card.</a:t>
            </a:r>
          </a:p>
          <a:p>
            <a:r>
              <a:rPr lang="sv-SE" sz="2400" dirty="0"/>
              <a:t>If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hold</a:t>
            </a:r>
            <a:r>
              <a:rPr lang="sv-SE" sz="2400" dirty="0"/>
              <a:t> K1042, P </a:t>
            </a:r>
            <a:r>
              <a:rPr lang="sv-SE" sz="2400" dirty="0" err="1"/>
              <a:t>leads</a:t>
            </a:r>
            <a:r>
              <a:rPr lang="sv-SE" sz="2400" dirty="0"/>
              <a:t> the Q and dummy has xx, </a:t>
            </a:r>
            <a:r>
              <a:rPr lang="sv-SE" sz="2400" dirty="0" err="1"/>
              <a:t>it´s</a:t>
            </a:r>
            <a:r>
              <a:rPr lang="sv-SE" sz="2400" dirty="0"/>
              <a:t> </a:t>
            </a:r>
            <a:r>
              <a:rPr lang="sv-SE" sz="2400" dirty="0" err="1"/>
              <a:t>easy</a:t>
            </a:r>
            <a:r>
              <a:rPr lang="sv-SE" sz="2400" dirty="0"/>
              <a:t> for P to</a:t>
            </a:r>
          </a:p>
          <a:p>
            <a:r>
              <a:rPr lang="sv-SE" sz="2400" dirty="0"/>
              <a:t>Read the 2 as </a:t>
            </a:r>
            <a:r>
              <a:rPr lang="sv-SE" sz="2400" dirty="0" err="1"/>
              <a:t>encouraging</a:t>
            </a:r>
            <a:r>
              <a:rPr lang="sv-SE" sz="2400" dirty="0"/>
              <a:t>.</a:t>
            </a:r>
          </a:p>
          <a:p>
            <a:r>
              <a:rPr lang="sv-SE" sz="2400" dirty="0"/>
              <a:t>If you play ”Standard” you can’t afford the 10 and the 4 is hard to read.</a:t>
            </a:r>
          </a:p>
          <a:p>
            <a:r>
              <a:rPr lang="sv-SE" sz="2400" dirty="0"/>
              <a:t>If you play odd/even sometimes you won’t have an odd card to encourage with.</a:t>
            </a:r>
          </a:p>
          <a:p>
            <a:endParaRPr lang="sv-SE" sz="2400" dirty="0"/>
          </a:p>
          <a:p>
            <a:r>
              <a:rPr lang="sv-SE" sz="2400" dirty="0"/>
              <a:t>Advantages of UDCA count:</a:t>
            </a:r>
          </a:p>
          <a:p>
            <a:r>
              <a:rPr lang="sv-SE" sz="2400" dirty="0"/>
              <a:t>If you play ”standard” and hold 10x you can’t afford to play the 10 to show even number,</a:t>
            </a:r>
          </a:p>
          <a:p>
            <a:r>
              <a:rPr lang="sv-SE" sz="2400" dirty="0"/>
              <a:t>It </a:t>
            </a:r>
            <a:r>
              <a:rPr lang="sv-SE" sz="2400" dirty="0" err="1"/>
              <a:t>could</a:t>
            </a:r>
            <a:r>
              <a:rPr lang="sv-SE" sz="2400" dirty="0"/>
              <a:t> </a:t>
            </a:r>
            <a:r>
              <a:rPr lang="sv-SE" sz="2400" dirty="0" err="1"/>
              <a:t>cost</a:t>
            </a:r>
            <a:r>
              <a:rPr lang="sv-SE" sz="2400" dirty="0"/>
              <a:t> a trick. UDCA eliminates this</a:t>
            </a:r>
          </a:p>
        </p:txBody>
      </p:sp>
    </p:spTree>
    <p:extLst>
      <p:ext uri="{BB962C8B-B14F-4D97-AF65-F5344CB8AC3E}">
        <p14:creationId xmlns:p14="http://schemas.microsoft.com/office/powerpoint/2010/main" val="2919666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5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1584" y="401955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2400" dirty="0"/>
              <a:t>If the </a:t>
            </a:r>
            <a:r>
              <a:rPr lang="sv-SE" sz="2400" dirty="0" err="1"/>
              <a:t>lead</a:t>
            </a:r>
            <a:r>
              <a:rPr lang="sv-SE" sz="2400" dirty="0"/>
              <a:t> is from KQ9xx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should</a:t>
            </a:r>
            <a:r>
              <a:rPr lang="sv-SE" sz="2400" dirty="0"/>
              <a:t> just</a:t>
            </a:r>
          </a:p>
          <a:p>
            <a:r>
              <a:rPr lang="sv-SE" sz="2400" dirty="0" err="1"/>
              <a:t>encourage</a:t>
            </a:r>
            <a:r>
              <a:rPr lang="sv-SE" sz="2400" dirty="0"/>
              <a:t> and </a:t>
            </a:r>
            <a:r>
              <a:rPr lang="sv-SE" sz="2400" dirty="0" err="1"/>
              <a:t>you</a:t>
            </a:r>
            <a:r>
              <a:rPr lang="sv-SE" sz="2400" dirty="0"/>
              <a:t> </a:t>
            </a:r>
            <a:r>
              <a:rPr lang="sv-SE" sz="2400" dirty="0" err="1"/>
              <a:t>will</a:t>
            </a:r>
            <a:r>
              <a:rPr lang="sv-SE" sz="2400" dirty="0"/>
              <a:t> get 5 </a:t>
            </a:r>
            <a:r>
              <a:rPr lang="sv-SE" sz="2400" dirty="0" err="1"/>
              <a:t>quick</a:t>
            </a:r>
            <a:r>
              <a:rPr lang="sv-SE" sz="2400" dirty="0"/>
              <a:t> tricks.</a:t>
            </a:r>
          </a:p>
          <a:p>
            <a:r>
              <a:rPr lang="sv-SE" sz="2400" dirty="0"/>
              <a:t>If the </a:t>
            </a:r>
            <a:r>
              <a:rPr lang="sv-SE" sz="2400" dirty="0" err="1"/>
              <a:t>lead</a:t>
            </a:r>
            <a:r>
              <a:rPr lang="sv-SE" sz="2400" dirty="0"/>
              <a:t> is from QJ108, </a:t>
            </a:r>
            <a:r>
              <a:rPr lang="sv-SE" sz="2400" dirty="0" err="1"/>
              <a:t>your</a:t>
            </a:r>
            <a:r>
              <a:rPr lang="sv-SE" sz="2400" dirty="0"/>
              <a:t> best </a:t>
            </a:r>
            <a:r>
              <a:rPr lang="sv-SE" sz="2400" dirty="0" err="1"/>
              <a:t>chance</a:t>
            </a:r>
            <a:endParaRPr lang="sv-SE" sz="2400" dirty="0"/>
          </a:p>
          <a:p>
            <a:r>
              <a:rPr lang="sv-SE" sz="2400" dirty="0"/>
              <a:t>Is </a:t>
            </a:r>
            <a:r>
              <a:rPr lang="sv-SE" sz="2400" dirty="0" err="1"/>
              <a:t>perhaps</a:t>
            </a:r>
            <a:r>
              <a:rPr lang="sv-SE" sz="2400" dirty="0"/>
              <a:t> to </a:t>
            </a:r>
            <a:r>
              <a:rPr lang="sv-SE" sz="2400" dirty="0" err="1"/>
              <a:t>win</a:t>
            </a:r>
            <a:r>
              <a:rPr lang="sv-SE" sz="2400" dirty="0"/>
              <a:t> the </a:t>
            </a:r>
            <a:r>
              <a:rPr lang="sv-SE" sz="2400" dirty="0" err="1"/>
              <a:t>ace</a:t>
            </a:r>
            <a:r>
              <a:rPr lang="sv-SE" sz="2400" dirty="0"/>
              <a:t> and </a:t>
            </a:r>
            <a:r>
              <a:rPr lang="sv-SE" sz="2400" dirty="0" err="1"/>
              <a:t>return</a:t>
            </a:r>
            <a:r>
              <a:rPr lang="sv-SE" sz="2400" dirty="0"/>
              <a:t> the </a:t>
            </a:r>
            <a:r>
              <a:rPr lang="sv-SE" sz="2400" dirty="0">
                <a:solidFill>
                  <a:srgbClr val="FF0000"/>
                </a:solidFill>
                <a:sym typeface="Symbol" panose="05050102010706020507" pitchFamily="18" charset="2"/>
              </a:rPr>
              <a:t></a:t>
            </a:r>
            <a:r>
              <a:rPr lang="sv-SE" sz="2400" dirty="0">
                <a:sym typeface="Symbol" panose="05050102010706020507" pitchFamily="18" charset="2"/>
              </a:rPr>
              <a:t>Q</a:t>
            </a:r>
          </a:p>
          <a:p>
            <a:r>
              <a:rPr lang="sv-SE" sz="2400" dirty="0" err="1">
                <a:sym typeface="Symbol" panose="05050102010706020507" pitchFamily="18" charset="2"/>
              </a:rPr>
              <a:t>Your</a:t>
            </a:r>
            <a:r>
              <a:rPr lang="sv-SE" sz="2400" dirty="0">
                <a:sym typeface="Symbol" panose="05050102010706020507" pitchFamily="18" charset="2"/>
              </a:rPr>
              <a:t> </a:t>
            </a:r>
            <a:r>
              <a:rPr lang="sv-SE" sz="2400" dirty="0" err="1">
                <a:sym typeface="Symbol" panose="05050102010706020507" pitchFamily="18" charset="2"/>
              </a:rPr>
              <a:t>guess</a:t>
            </a:r>
            <a:r>
              <a:rPr lang="sv-SE" sz="2400" dirty="0">
                <a:sym typeface="Symbol" panose="05050102010706020507" pitchFamily="18" charset="2"/>
              </a:rPr>
              <a:t>…</a:t>
            </a:r>
            <a:endParaRPr lang="sv-SE" sz="2400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53A9A5BD-2AE9-4301-AC53-685F268735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5176" y="487680"/>
            <a:ext cx="4382038" cy="2588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7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AD68D-E85F-495A-AF8F-22D38C335B9D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6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I </a:t>
            </a:r>
            <a:r>
              <a:rPr lang="sv-SE" sz="3600" dirty="0" err="1"/>
              <a:t>don’t</a:t>
            </a:r>
            <a:r>
              <a:rPr lang="sv-SE" sz="3600" dirty="0"/>
              <a:t> </a:t>
            </a:r>
            <a:r>
              <a:rPr lang="sv-SE" sz="3600" dirty="0" err="1"/>
              <a:t>use</a:t>
            </a:r>
            <a:r>
              <a:rPr lang="sv-SE" sz="3600" dirty="0"/>
              <a:t> the ”</a:t>
            </a:r>
            <a:r>
              <a:rPr lang="sv-SE" sz="3600" dirty="0" err="1"/>
              <a:t>asking</a:t>
            </a:r>
            <a:r>
              <a:rPr lang="sv-SE" sz="3600" dirty="0"/>
              <a:t> for </a:t>
            </a:r>
            <a:r>
              <a:rPr lang="sv-SE" sz="3600" dirty="0" err="1"/>
              <a:t>count</a:t>
            </a:r>
            <a:r>
              <a:rPr lang="sv-SE" sz="3600" dirty="0"/>
              <a:t>”, </a:t>
            </a:r>
            <a:r>
              <a:rPr lang="sv-SE" sz="3600" dirty="0" err="1"/>
              <a:t>only</a:t>
            </a:r>
            <a:r>
              <a:rPr lang="sv-SE" sz="3600" dirty="0"/>
              <a:t> </a:t>
            </a:r>
            <a:r>
              <a:rPr lang="sv-SE" sz="3600" dirty="0" err="1"/>
              <a:t>attitude</a:t>
            </a:r>
            <a:r>
              <a:rPr lang="sv-SE" sz="3600" dirty="0"/>
              <a:t>.</a:t>
            </a:r>
          </a:p>
          <a:p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hold</a:t>
            </a:r>
            <a:endParaRPr lang="sv-SE" sz="3600" dirty="0"/>
          </a:p>
          <a:p>
            <a:r>
              <a:rPr lang="sv-SE" sz="3600" dirty="0" err="1"/>
              <a:t>AKJxx</a:t>
            </a:r>
            <a:r>
              <a:rPr lang="sv-SE" sz="3600" dirty="0"/>
              <a:t> it </a:t>
            </a:r>
            <a:r>
              <a:rPr lang="sv-SE" sz="3600" dirty="0" err="1"/>
              <a:t>would</a:t>
            </a:r>
            <a:r>
              <a:rPr lang="sv-SE" sz="3600" dirty="0"/>
              <a:t> be </a:t>
            </a:r>
            <a:r>
              <a:rPr lang="sv-SE" sz="3600" dirty="0" err="1"/>
              <a:t>nice</a:t>
            </a:r>
            <a:r>
              <a:rPr lang="sv-SE" sz="3600" dirty="0"/>
              <a:t> to </a:t>
            </a:r>
            <a:r>
              <a:rPr lang="sv-SE" sz="3600" dirty="0" err="1"/>
              <a:t>know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could</a:t>
            </a:r>
            <a:r>
              <a:rPr lang="sv-SE" sz="3600" dirty="0"/>
              <a:t> </a:t>
            </a:r>
            <a:r>
              <a:rPr lang="sv-SE" sz="3600" dirty="0" err="1"/>
              <a:t>drop</a:t>
            </a:r>
            <a:endParaRPr lang="sv-SE" sz="3600" dirty="0"/>
          </a:p>
          <a:p>
            <a:r>
              <a:rPr lang="sv-SE" sz="3600" dirty="0" err="1"/>
              <a:t>Qx</a:t>
            </a:r>
            <a:r>
              <a:rPr lang="sv-SE" sz="3600" dirty="0"/>
              <a:t> in </a:t>
            </a:r>
            <a:r>
              <a:rPr lang="sv-SE" sz="3600" dirty="0" err="1"/>
              <a:t>declarers</a:t>
            </a:r>
            <a:r>
              <a:rPr lang="sv-SE" sz="3600" dirty="0"/>
              <a:t> hand.</a:t>
            </a:r>
          </a:p>
          <a:p>
            <a:r>
              <a:rPr lang="sv-SE" sz="3600" dirty="0"/>
              <a:t>If </a:t>
            </a:r>
            <a:r>
              <a:rPr lang="sv-SE" sz="3600" dirty="0" err="1"/>
              <a:t>you</a:t>
            </a:r>
            <a:r>
              <a:rPr lang="sv-SE" sz="3600" dirty="0"/>
              <a:t> </a:t>
            </a:r>
            <a:r>
              <a:rPr lang="sv-SE" sz="3600" dirty="0" err="1"/>
              <a:t>lead</a:t>
            </a:r>
            <a:r>
              <a:rPr lang="sv-SE" sz="3600" dirty="0"/>
              <a:t> the King </a:t>
            </a:r>
            <a:r>
              <a:rPr lang="sv-SE" sz="3600" dirty="0" err="1"/>
              <a:t>asking</a:t>
            </a:r>
            <a:r>
              <a:rPr lang="sv-SE" sz="3600" dirty="0"/>
              <a:t> for </a:t>
            </a:r>
            <a:r>
              <a:rPr lang="sv-SE" sz="3600" dirty="0" err="1"/>
              <a:t>count</a:t>
            </a:r>
            <a:r>
              <a:rPr lang="sv-SE" sz="3600" dirty="0"/>
              <a:t>/</a:t>
            </a:r>
            <a:r>
              <a:rPr lang="sv-SE" sz="3600" dirty="0" err="1"/>
              <a:t>unblock</a:t>
            </a:r>
            <a:r>
              <a:rPr lang="sv-SE" sz="3600" dirty="0"/>
              <a:t> it </a:t>
            </a:r>
            <a:r>
              <a:rPr lang="sv-SE" sz="3600" dirty="0" err="1"/>
              <a:t>could</a:t>
            </a:r>
            <a:r>
              <a:rPr lang="sv-SE" sz="3600" dirty="0"/>
              <a:t> </a:t>
            </a:r>
          </a:p>
          <a:p>
            <a:r>
              <a:rPr lang="sv-SE" sz="3600" dirty="0" err="1"/>
              <a:t>work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dummy has xxx and P gives </a:t>
            </a:r>
            <a:r>
              <a:rPr lang="sv-SE" sz="3600" dirty="0" err="1"/>
              <a:t>count</a:t>
            </a:r>
            <a:r>
              <a:rPr lang="sv-SE" sz="3600" dirty="0"/>
              <a:t> </a:t>
            </a:r>
            <a:r>
              <a:rPr lang="sv-SE" sz="3600" dirty="0" err="1"/>
              <a:t>with</a:t>
            </a:r>
            <a:r>
              <a:rPr lang="sv-SE" sz="3600" dirty="0"/>
              <a:t> the 10.</a:t>
            </a:r>
          </a:p>
          <a:p>
            <a:r>
              <a:rPr lang="sv-SE" sz="3600" dirty="0" err="1"/>
              <a:t>But</a:t>
            </a:r>
            <a:r>
              <a:rPr lang="sv-SE" sz="3600" dirty="0"/>
              <a:t> </a:t>
            </a:r>
            <a:r>
              <a:rPr lang="sv-SE" sz="3600" dirty="0" err="1"/>
              <a:t>if</a:t>
            </a:r>
            <a:r>
              <a:rPr lang="sv-SE" sz="3600" dirty="0"/>
              <a:t> dummy has x and </a:t>
            </a:r>
            <a:r>
              <a:rPr lang="sv-SE" sz="3600" dirty="0" err="1"/>
              <a:t>your</a:t>
            </a:r>
            <a:r>
              <a:rPr lang="sv-SE" sz="3600" dirty="0"/>
              <a:t> P </a:t>
            </a:r>
            <a:r>
              <a:rPr lang="sv-SE" sz="3600" dirty="0" err="1"/>
              <a:t>unblocks</a:t>
            </a:r>
            <a:r>
              <a:rPr lang="sv-SE" sz="3600" dirty="0"/>
              <a:t> </a:t>
            </a:r>
            <a:r>
              <a:rPr lang="sv-SE" sz="3600" dirty="0" err="1"/>
              <a:t>his</a:t>
            </a:r>
            <a:r>
              <a:rPr lang="sv-SE" sz="3600" dirty="0"/>
              <a:t> Q from </a:t>
            </a:r>
            <a:r>
              <a:rPr lang="sv-SE" sz="3600" dirty="0" err="1"/>
              <a:t>Qxx</a:t>
            </a:r>
            <a:endParaRPr lang="sv-SE" sz="3600" dirty="0"/>
          </a:p>
          <a:p>
            <a:r>
              <a:rPr lang="sv-SE" sz="3600" dirty="0"/>
              <a:t>declarer suddenly has a stopper.</a:t>
            </a:r>
          </a:p>
          <a:p>
            <a:r>
              <a:rPr lang="sv-SE" sz="3600" dirty="0"/>
              <a:t>If I </a:t>
            </a:r>
            <a:r>
              <a:rPr lang="sv-SE" sz="3600" dirty="0" err="1"/>
              <a:t>hold</a:t>
            </a:r>
            <a:r>
              <a:rPr lang="sv-SE" sz="3600" dirty="0"/>
              <a:t> AKJ10x in a </a:t>
            </a:r>
            <a:r>
              <a:rPr lang="sv-SE" sz="3600" dirty="0" err="1"/>
              <a:t>suit</a:t>
            </a:r>
            <a:r>
              <a:rPr lang="sv-SE" sz="3600" dirty="0"/>
              <a:t> I </a:t>
            </a:r>
            <a:r>
              <a:rPr lang="sv-SE" sz="3600" dirty="0" err="1"/>
              <a:t>will</a:t>
            </a:r>
            <a:r>
              <a:rPr lang="sv-SE" sz="3600" dirty="0"/>
              <a:t> </a:t>
            </a:r>
            <a:r>
              <a:rPr lang="sv-SE" sz="3600" dirty="0" err="1"/>
              <a:t>lead</a:t>
            </a:r>
            <a:r>
              <a:rPr lang="sv-SE" sz="3600" dirty="0"/>
              <a:t> the K, and </a:t>
            </a:r>
            <a:r>
              <a:rPr lang="sv-SE" sz="3600" dirty="0" err="1"/>
              <a:t>if</a:t>
            </a:r>
            <a:r>
              <a:rPr lang="sv-SE" sz="3600" dirty="0"/>
              <a:t> P </a:t>
            </a:r>
            <a:r>
              <a:rPr lang="sv-SE" sz="3600" dirty="0" err="1"/>
              <a:t>holds</a:t>
            </a:r>
            <a:r>
              <a:rPr lang="sv-SE" sz="3600" dirty="0"/>
              <a:t> </a:t>
            </a:r>
          </a:p>
          <a:p>
            <a:r>
              <a:rPr lang="sv-SE" sz="3600" dirty="0"/>
              <a:t>the Q, </a:t>
            </a:r>
            <a:r>
              <a:rPr lang="sv-SE" sz="3600" dirty="0" err="1"/>
              <a:t>he</a:t>
            </a:r>
            <a:r>
              <a:rPr lang="sv-SE" sz="3600" dirty="0"/>
              <a:t> </a:t>
            </a:r>
            <a:r>
              <a:rPr lang="sv-SE" sz="3600" dirty="0" err="1"/>
              <a:t>will</a:t>
            </a:r>
            <a:r>
              <a:rPr lang="sv-SE" sz="3600" dirty="0"/>
              <a:t> </a:t>
            </a:r>
            <a:r>
              <a:rPr lang="sv-SE" sz="3600" dirty="0" err="1"/>
              <a:t>know</a:t>
            </a:r>
            <a:r>
              <a:rPr lang="sv-SE" sz="3600" dirty="0"/>
              <a:t> I </a:t>
            </a:r>
            <a:r>
              <a:rPr lang="sv-SE" sz="3600" dirty="0" err="1"/>
              <a:t>want</a:t>
            </a:r>
            <a:r>
              <a:rPr lang="sv-SE" sz="3600" dirty="0"/>
              <a:t> an </a:t>
            </a:r>
            <a:r>
              <a:rPr lang="sv-SE" sz="3600" dirty="0" err="1"/>
              <a:t>unblock</a:t>
            </a:r>
            <a:endParaRPr lang="sv-SE" sz="3600" dirty="0"/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8269178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A01D70-BB4A-4808-B7B3-BFD43A708175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7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sv-SE" sz="3600" dirty="0"/>
              <a:t>I </a:t>
            </a:r>
            <a:r>
              <a:rPr lang="sv-SE" sz="3600" dirty="0" err="1"/>
              <a:t>lead</a:t>
            </a:r>
            <a:r>
              <a:rPr lang="sv-SE" sz="3600" dirty="0"/>
              <a:t> like </a:t>
            </a:r>
            <a:r>
              <a:rPr lang="sv-SE" sz="3600" dirty="0" err="1"/>
              <a:t>this</a:t>
            </a:r>
            <a:r>
              <a:rPr lang="sv-SE" sz="3600" dirty="0"/>
              <a:t> </a:t>
            </a:r>
            <a:r>
              <a:rPr lang="sv-SE" sz="3600" dirty="0" err="1"/>
              <a:t>both</a:t>
            </a:r>
            <a:r>
              <a:rPr lang="sv-SE" sz="3600" dirty="0"/>
              <a:t> ag NT and </a:t>
            </a:r>
            <a:r>
              <a:rPr lang="sv-SE" sz="3600" dirty="0" err="1"/>
              <a:t>suit</a:t>
            </a:r>
            <a:endParaRPr lang="sv-SE" sz="3600" dirty="0"/>
          </a:p>
          <a:p>
            <a:endParaRPr lang="sv-SE" sz="3600" dirty="0"/>
          </a:p>
          <a:p>
            <a:r>
              <a:rPr lang="sv-SE" sz="3600" u="sng" dirty="0" err="1"/>
              <a:t>A</a:t>
            </a:r>
            <a:r>
              <a:rPr lang="sv-SE" sz="3600" dirty="0" err="1"/>
              <a:t>Kxx</a:t>
            </a:r>
            <a:endParaRPr lang="sv-SE" sz="3600" dirty="0"/>
          </a:p>
          <a:p>
            <a:r>
              <a:rPr lang="sv-SE" sz="3600" u="sng" dirty="0" err="1"/>
              <a:t>K</a:t>
            </a:r>
            <a:r>
              <a:rPr lang="sv-SE" sz="3600" dirty="0" err="1"/>
              <a:t>Qxx</a:t>
            </a:r>
            <a:endParaRPr lang="sv-SE" sz="3600" dirty="0"/>
          </a:p>
          <a:p>
            <a:r>
              <a:rPr lang="sv-SE" sz="3600" u="sng" dirty="0"/>
              <a:t>Q</a:t>
            </a:r>
            <a:r>
              <a:rPr lang="sv-SE" sz="3600" dirty="0"/>
              <a:t>J9x</a:t>
            </a:r>
          </a:p>
          <a:p>
            <a:r>
              <a:rPr lang="sv-SE" sz="3600" dirty="0"/>
              <a:t>AJ</a:t>
            </a:r>
            <a:r>
              <a:rPr lang="sv-SE" sz="3600" u="sng" dirty="0"/>
              <a:t>10</a:t>
            </a:r>
            <a:r>
              <a:rPr lang="sv-SE" sz="3600" dirty="0"/>
              <a:t>xx	P </a:t>
            </a:r>
            <a:r>
              <a:rPr lang="sv-SE" sz="3600" dirty="0" err="1"/>
              <a:t>will</a:t>
            </a:r>
            <a:r>
              <a:rPr lang="sv-SE" sz="3600" dirty="0"/>
              <a:t> </a:t>
            </a:r>
            <a:r>
              <a:rPr lang="sv-SE" sz="3600" dirty="0" err="1"/>
              <a:t>know</a:t>
            </a:r>
            <a:r>
              <a:rPr lang="sv-SE" sz="3600" dirty="0"/>
              <a:t> I </a:t>
            </a:r>
            <a:r>
              <a:rPr lang="sv-SE" sz="3600" dirty="0" err="1"/>
              <a:t>have</a:t>
            </a:r>
            <a:r>
              <a:rPr lang="sv-SE" sz="3600" dirty="0"/>
              <a:t> 109x or 2 </a:t>
            </a:r>
            <a:r>
              <a:rPr lang="sv-SE" sz="3600" dirty="0" err="1"/>
              <a:t>higher</a:t>
            </a:r>
            <a:r>
              <a:rPr lang="sv-SE" sz="3600" dirty="0"/>
              <a:t> 	</a:t>
            </a:r>
          </a:p>
          <a:p>
            <a:r>
              <a:rPr lang="sv-SE" sz="3600" dirty="0"/>
              <a:t>KJ</a:t>
            </a:r>
            <a:r>
              <a:rPr lang="sv-SE" sz="3600" u="sng" dirty="0"/>
              <a:t>10</a:t>
            </a:r>
            <a:r>
              <a:rPr lang="sv-SE" sz="3600" dirty="0"/>
              <a:t>xx</a:t>
            </a:r>
          </a:p>
          <a:p>
            <a:r>
              <a:rPr lang="sv-SE" sz="3600" dirty="0"/>
              <a:t>K10</a:t>
            </a:r>
            <a:r>
              <a:rPr lang="sv-SE" sz="3600" u="sng" dirty="0"/>
              <a:t>9</a:t>
            </a:r>
            <a:r>
              <a:rPr lang="sv-SE" sz="3600" dirty="0"/>
              <a:t>x	P will know it’s the top or 2 higher</a:t>
            </a:r>
          </a:p>
          <a:p>
            <a:r>
              <a:rPr lang="sv-SE" sz="3600" u="sng" dirty="0"/>
              <a:t>J</a:t>
            </a:r>
            <a:r>
              <a:rPr lang="sv-SE" sz="3600" dirty="0"/>
              <a:t>109x	P will know it’s the top  ( or AQJxx ag NT )</a:t>
            </a:r>
          </a:p>
          <a:p>
            <a:r>
              <a:rPr lang="sv-SE" sz="3600" u="sng" dirty="0"/>
              <a:t>10</a:t>
            </a:r>
            <a:r>
              <a:rPr lang="sv-SE" sz="3600" dirty="0"/>
              <a:t>97x</a:t>
            </a:r>
          </a:p>
          <a:p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243948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Powered by Personal Trust</a:t>
            </a:r>
            <a:endParaRPr lang="sv-SE" dirty="0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0E91D-4F82-466A-BE25-E8A3A51604D4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8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0" y="463296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E8F5F2F-9B82-4E21-B714-5603F62FD3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235" y="136525"/>
            <a:ext cx="3772426" cy="2695951"/>
          </a:xfrm>
          <a:prstGeom prst="rect">
            <a:avLst/>
          </a:prstGeom>
        </p:spPr>
      </p:pic>
      <p:sp>
        <p:nvSpPr>
          <p:cNvPr id="9" name="textruta 8">
            <a:extLst>
              <a:ext uri="{FF2B5EF4-FFF2-40B4-BE49-F238E27FC236}">
                <a16:creationId xmlns:a16="http://schemas.microsoft.com/office/drawing/2014/main" id="{461EF8CE-3FDF-4690-96DB-0D63D6F83EB4}"/>
              </a:ext>
            </a:extLst>
          </p:cNvPr>
          <p:cNvSpPr txBox="1"/>
          <p:nvPr/>
        </p:nvSpPr>
        <p:spPr>
          <a:xfrm>
            <a:off x="696803" y="2839858"/>
            <a:ext cx="34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Declarer</a:t>
            </a:r>
            <a:r>
              <a:rPr lang="sv-SE" dirty="0"/>
              <a:t> has the King. </a:t>
            </a:r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83434303-A86C-49D8-9D6D-9AC70222E6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792" y="136525"/>
            <a:ext cx="3724795" cy="2686425"/>
          </a:xfrm>
          <a:prstGeom prst="rect">
            <a:avLst/>
          </a:prstGeom>
        </p:spPr>
      </p:pic>
      <p:sp>
        <p:nvSpPr>
          <p:cNvPr id="14" name="textruta 13">
            <a:extLst>
              <a:ext uri="{FF2B5EF4-FFF2-40B4-BE49-F238E27FC236}">
                <a16:creationId xmlns:a16="http://schemas.microsoft.com/office/drawing/2014/main" id="{73E69B99-8B39-42D9-8E6F-D27781D3DFB1}"/>
              </a:ext>
            </a:extLst>
          </p:cNvPr>
          <p:cNvSpPr txBox="1"/>
          <p:nvPr/>
        </p:nvSpPr>
        <p:spPr>
          <a:xfrm>
            <a:off x="4560544" y="2839858"/>
            <a:ext cx="34552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P </a:t>
            </a:r>
            <a:r>
              <a:rPr lang="sv-SE" dirty="0" err="1"/>
              <a:t>prob</a:t>
            </a:r>
            <a:r>
              <a:rPr lang="sv-SE" dirty="0"/>
              <a:t> has KJ10 or 109x.</a:t>
            </a:r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0C637196-1ADB-49B3-8A55-AFCD73848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8234" y="3224926"/>
            <a:ext cx="3772426" cy="2248214"/>
          </a:xfrm>
          <a:prstGeom prst="rect">
            <a:avLst/>
          </a:prstGeom>
        </p:spPr>
      </p:pic>
      <p:sp>
        <p:nvSpPr>
          <p:cNvPr id="17" name="textruta 16">
            <a:extLst>
              <a:ext uri="{FF2B5EF4-FFF2-40B4-BE49-F238E27FC236}">
                <a16:creationId xmlns:a16="http://schemas.microsoft.com/office/drawing/2014/main" id="{73CA3C78-A637-4336-A871-65C6D9AE3ABE}"/>
              </a:ext>
            </a:extLst>
          </p:cNvPr>
          <p:cNvSpPr txBox="1"/>
          <p:nvPr/>
        </p:nvSpPr>
        <p:spPr>
          <a:xfrm>
            <a:off x="538234" y="5772150"/>
            <a:ext cx="332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 err="1"/>
              <a:t>Declarer</a:t>
            </a:r>
            <a:r>
              <a:rPr lang="sv-SE" dirty="0"/>
              <a:t> has the Queen</a:t>
            </a:r>
          </a:p>
        </p:txBody>
      </p:sp>
      <p:pic>
        <p:nvPicPr>
          <p:cNvPr id="19" name="Bildobjekt 18">
            <a:extLst>
              <a:ext uri="{FF2B5EF4-FFF2-40B4-BE49-F238E27FC236}">
                <a16:creationId xmlns:a16="http://schemas.microsoft.com/office/drawing/2014/main" id="{9F0BE4ED-A0BF-4572-BCA5-77E0C13E4F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792" y="3263767"/>
            <a:ext cx="3743847" cy="2276793"/>
          </a:xfrm>
          <a:prstGeom prst="rect">
            <a:avLst/>
          </a:prstGeom>
        </p:spPr>
      </p:pic>
      <p:sp>
        <p:nvSpPr>
          <p:cNvPr id="20" name="textruta 19">
            <a:extLst>
              <a:ext uri="{FF2B5EF4-FFF2-40B4-BE49-F238E27FC236}">
                <a16:creationId xmlns:a16="http://schemas.microsoft.com/office/drawing/2014/main" id="{D08B9B9C-2DEF-4A5D-BFB5-00597E06E340}"/>
              </a:ext>
            </a:extLst>
          </p:cNvPr>
          <p:cNvSpPr txBox="1"/>
          <p:nvPr/>
        </p:nvSpPr>
        <p:spPr>
          <a:xfrm>
            <a:off x="4560544" y="5772150"/>
            <a:ext cx="3328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dirty="0"/>
              <a:t>P has Q109, or 98x</a:t>
            </a:r>
          </a:p>
        </p:txBody>
      </p:sp>
    </p:spTree>
    <p:extLst>
      <p:ext uri="{BB962C8B-B14F-4D97-AF65-F5344CB8AC3E}">
        <p14:creationId xmlns:p14="http://schemas.microsoft.com/office/powerpoint/2010/main" val="2286053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5A7CD70-C1DF-4B1C-85D1-94DBBAC97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 err="1"/>
              <a:t>Powered</a:t>
            </a:r>
            <a:r>
              <a:rPr lang="sv-SE" dirty="0"/>
              <a:t> by Personal Trust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F69211F-5057-40FD-A88E-81C66CF6EF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34BD5-CC33-47DA-A0DD-3DBA479FBCEE}" type="datetime3">
              <a:rPr lang="en-US" smtClean="0"/>
              <a:t>11 February 2022</a:t>
            </a:fld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F6B4EAB-56B0-4B51-8F42-611624F8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5738-7A60-4D8F-BCE8-34985C55175E}" type="slidenum">
              <a:rPr lang="sv-SE" smtClean="0"/>
              <a:t>9</a:t>
            </a:fld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E126BE3-A8BB-4033-AE51-ABCA4C803555}"/>
              </a:ext>
            </a:extLst>
          </p:cNvPr>
          <p:cNvSpPr txBox="1">
            <a:spLocks/>
          </p:cNvSpPr>
          <p:nvPr/>
        </p:nvSpPr>
        <p:spPr>
          <a:xfrm>
            <a:off x="484632" y="411480"/>
            <a:ext cx="11228832" cy="577900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sv-SE" sz="3600" dirty="0"/>
          </a:p>
          <a:p>
            <a:endParaRPr lang="sv-SE" sz="3600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38BD15F-3582-440C-B966-F574AFCC43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536" y="527050"/>
            <a:ext cx="3781953" cy="1933845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AC3A1953-9FDF-4323-9EDF-BC867570DA79}"/>
              </a:ext>
            </a:extLst>
          </p:cNvPr>
          <p:cNvSpPr txBox="1"/>
          <p:nvPr/>
        </p:nvSpPr>
        <p:spPr>
          <a:xfrm>
            <a:off x="442912" y="2426702"/>
            <a:ext cx="35337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know</a:t>
            </a:r>
            <a:r>
              <a:rPr lang="sv-SE" sz="2000" dirty="0"/>
              <a:t> </a:t>
            </a:r>
            <a:r>
              <a:rPr lang="sv-SE" sz="2000" dirty="0" err="1"/>
              <a:t>decl</a:t>
            </a:r>
            <a:r>
              <a:rPr lang="sv-SE" sz="2000" dirty="0"/>
              <a:t> </a:t>
            </a:r>
            <a:r>
              <a:rPr lang="sv-SE" sz="2000" dirty="0" err="1"/>
              <a:t>holds</a:t>
            </a:r>
            <a:r>
              <a:rPr lang="sv-SE" sz="2000" dirty="0"/>
              <a:t> KQ</a:t>
            </a:r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E15D2786-2046-4D14-8E3F-CB5B810790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1288" y="527050"/>
            <a:ext cx="3753374" cy="2019582"/>
          </a:xfrm>
          <a:prstGeom prst="rect">
            <a:avLst/>
          </a:prstGeom>
        </p:spPr>
      </p:pic>
      <p:sp>
        <p:nvSpPr>
          <p:cNvPr id="13" name="textruta 12">
            <a:extLst>
              <a:ext uri="{FF2B5EF4-FFF2-40B4-BE49-F238E27FC236}">
                <a16:creationId xmlns:a16="http://schemas.microsoft.com/office/drawing/2014/main" id="{A93D313F-44FF-4256-8B83-8AAEA39F282F}"/>
              </a:ext>
            </a:extLst>
          </p:cNvPr>
          <p:cNvSpPr txBox="1"/>
          <p:nvPr/>
        </p:nvSpPr>
        <p:spPr>
          <a:xfrm>
            <a:off x="4781288" y="2752725"/>
            <a:ext cx="37533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v-SE" sz="2000" dirty="0" err="1"/>
              <a:t>You</a:t>
            </a:r>
            <a:r>
              <a:rPr lang="sv-SE" sz="2000" dirty="0"/>
              <a:t> </a:t>
            </a:r>
            <a:r>
              <a:rPr lang="sv-SE" sz="2000" dirty="0" err="1"/>
              <a:t>know</a:t>
            </a:r>
            <a:r>
              <a:rPr lang="sv-SE" sz="2000" dirty="0"/>
              <a:t> P </a:t>
            </a:r>
            <a:r>
              <a:rPr lang="sv-SE" sz="2000" dirty="0" err="1"/>
              <a:t>holds</a:t>
            </a:r>
            <a:r>
              <a:rPr lang="sv-SE" sz="2000" dirty="0"/>
              <a:t> KJ10x.</a:t>
            </a:r>
          </a:p>
          <a:p>
            <a:pPr algn="l"/>
            <a:r>
              <a:rPr lang="sv-SE" sz="2000" dirty="0" err="1"/>
              <a:t>Sometimes</a:t>
            </a:r>
            <a:r>
              <a:rPr lang="sv-SE" sz="2000" dirty="0"/>
              <a:t> 1098x</a:t>
            </a:r>
          </a:p>
        </p:txBody>
      </p:sp>
    </p:spTree>
    <p:extLst>
      <p:ext uri="{BB962C8B-B14F-4D97-AF65-F5344CB8AC3E}">
        <p14:creationId xmlns:p14="http://schemas.microsoft.com/office/powerpoint/2010/main" val="226847135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1D081B3E-A896-4D9D-8A5B-038F9E2D7EAA}" vid="{551A9EA7-9EF5-44A3-8EDF-F501F7447238}"/>
    </a:ext>
  </a:extLst>
</a:theme>
</file>

<file path=ppt/theme/theme2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 med sidhuvud</Template>
  <TotalTime>468</TotalTime>
  <Words>1726</Words>
  <Application>Microsoft Office PowerPoint</Application>
  <PresentationFormat>Bredbild</PresentationFormat>
  <Paragraphs>265</Paragraphs>
  <Slides>22</Slides>
  <Notes>21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Century Gothic</vt:lpstr>
      <vt:lpstr>Wingdings 3</vt:lpstr>
      <vt:lpstr>Office-tema</vt:lpstr>
      <vt:lpstr>Ion Boardroom</vt:lpstr>
      <vt:lpstr>Leads and cardings the way I play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Sven-Ake Bjerregaard</dc:creator>
  <cp:lastModifiedBy>Sven-Ake Bjerregaard</cp:lastModifiedBy>
  <cp:revision>4</cp:revision>
  <dcterms:created xsi:type="dcterms:W3CDTF">2022-01-29T09:51:48Z</dcterms:created>
  <dcterms:modified xsi:type="dcterms:W3CDTF">2022-02-11T10:32:13Z</dcterms:modified>
</cp:coreProperties>
</file>